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3.svg" ContentType="image/svg+xml"/>
  <Override PartName="/ppt/media/image25.svg" ContentType="image/svg+xml"/>
  <Override PartName="/ppt/media/image27.svg" ContentType="image/svg+xml"/>
  <Override PartName="/ppt/media/image2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648" r:id="rId1"/>
  </p:sldMasterIdLst>
  <p:notesMasterIdLst>
    <p:notesMasterId r:id="rId8"/>
  </p:notesMasterIdLst>
  <p:sldIdLst>
    <p:sldId id="256" r:id="rId3"/>
    <p:sldId id="257" r:id="rId4"/>
    <p:sldId id="268" r:id="rId5"/>
    <p:sldId id="269" r:id="rId6"/>
    <p:sldId id="270" r:id="rId7"/>
    <p:sldId id="271" r:id="rId9"/>
    <p:sldId id="272" r:id="rId10"/>
    <p:sldId id="273" r:id="rId11"/>
    <p:sldId id="274" r:id="rId12"/>
    <p:sldId id="275" r:id="rId13"/>
    <p:sldId id="276" r:id="rId14"/>
    <p:sldId id="277" r:id="rId15"/>
    <p:sldId id="278" r:id="rId16"/>
    <p:sldId id="279" r:id="rId17"/>
    <p:sldId id="280" r:id="rId18"/>
    <p:sldId id="264" r:id="rId19"/>
  </p:sldIdLst>
  <p:sldSz cx="3599815" cy="4499610"/>
  <p:notesSz cx="6858000" cy="9144000"/>
  <p:embeddedFontLst>
    <p:embeddedFont>
      <p:font typeface="HarmonyOS Sans SC Medium" panose="00000600000000000000" pitchFamily="2" charset="-122"/>
      <p:regular r:id="rId23"/>
    </p:embeddedFont>
    <p:embeddedFont>
      <p:font typeface="Monument Extended Ultrabold" panose="00000900000000000000" pitchFamily="50" charset="0"/>
      <p:bold r:id="rId24"/>
    </p:embeddedFont>
    <p:embeddedFont>
      <p:font typeface="HarmonyOS Sans SC Black" panose="00000A00000000000000" pitchFamily="2" charset="-122"/>
      <p:bold r:id="rId25"/>
    </p:embeddedFont>
    <p:embeddedFont>
      <p:font typeface="HarmonyOS Sans SC" panose="00000500000000000000" pitchFamily="2" charset="-122"/>
      <p:regular r:id="rId26"/>
    </p:embeddedFont>
    <p:embeddedFont>
      <p:font typeface="Calibri" panose="020F0502020204030204" charset="0"/>
      <p:regular r:id="rId27"/>
      <p:bold r:id="rId28"/>
      <p:italic r:id="rId29"/>
      <p:boldItalic r:id="rId30"/>
    </p:embeddedFont>
    <p:embeddedFont>
      <p:font typeface="等线" panose="02010600030101010101" charset="-122"/>
      <p:regular r:id="rId31"/>
    </p:embeddedFont>
  </p:embeddedFontLst>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D60A101-468F-4B31-9D3B-934CCDA6F5EA}">
          <p14:sldIdLst>
            <p14:sldId id="256"/>
          </p14:sldIdLst>
        </p14:section>
        <p14:section name="英" id="{3C66F4D7-7355-4E71-863F-BAB5D34D4D76}">
          <p14:sldIdLst>
            <p14:sldId id="257"/>
            <p14:sldId id="268"/>
            <p14:sldId id="269"/>
            <p14:sldId id="270"/>
          </p14:sldIdLst>
        </p14:section>
        <p14:section name="德" id="{FA0152AB-15A8-4001-8822-7608657D5A87}">
          <p14:sldIdLst>
            <p14:sldId id="271"/>
            <p14:sldId id="272"/>
          </p14:sldIdLst>
        </p14:section>
        <p14:section name="意" id="{9EEF34E5-CEFA-4CB3-82C2-74A7790F5AD7}">
          <p14:sldIdLst>
            <p14:sldId id="273"/>
            <p14:sldId id="274"/>
          </p14:sldIdLst>
        </p14:section>
        <p14:section name="法" id="{914F1BCA-9F23-418D-A74D-EE51714799BE}">
          <p14:sldIdLst>
            <p14:sldId id="275"/>
            <p14:sldId id="276"/>
          </p14:sldIdLst>
        </p14:section>
        <p14:section name="西" id="{EAB76341-3010-4C12-870D-98DA376D64BD}">
          <p14:sldIdLst>
            <p14:sldId id="277"/>
            <p14:sldId id="278"/>
          </p14:sldIdLst>
        </p14:section>
        <p14:section name="日" id="{3CF24462-3F0D-4049-918B-07D9C3C6FE02}">
          <p14:sldIdLst>
            <p14:sldId id="279"/>
            <p14:sldId id="280"/>
            <p14:sldId id="26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95" autoAdjust="0"/>
    <p:restoredTop sz="94660"/>
  </p:normalViewPr>
  <p:slideViewPr>
    <p:cSldViewPr snapToGrid="0">
      <p:cViewPr varScale="1">
        <p:scale>
          <a:sx n="253" d="100"/>
          <a:sy n="253" d="100"/>
        </p:scale>
        <p:origin x="4997" y="163"/>
      </p:cViewPr>
      <p:guideLst/>
    </p:cSldViewPr>
  </p:slideViewPr>
  <p:notesTextViewPr>
    <p:cViewPr>
      <p:scale>
        <a:sx n="1" d="1"/>
        <a:sy n="1" d="1"/>
      </p:scale>
      <p:origin x="0" y="0"/>
    </p:cViewPr>
  </p:notesTextViewPr>
  <p:sorterViewPr>
    <p:cViewPr>
      <p:scale>
        <a:sx n="200" d="100"/>
        <a:sy n="200" d="100"/>
      </p:scale>
      <p:origin x="0" y="0"/>
    </p:cViewPr>
  </p:sorterViewPr>
  <p:gridSpacing cx="45000" cy="45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87.xml"/><Relationship Id="rId31" Type="http://schemas.openxmlformats.org/officeDocument/2006/relationships/font" Target="fonts/font9.fntdata"/><Relationship Id="rId30" Type="http://schemas.openxmlformats.org/officeDocument/2006/relationships/font" Target="fonts/font8.fntdata"/><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79512-F6C9-4FA0-A80D-9A8B8F00C02D}" type="datetimeFigureOut">
              <a:rPr lang="en-US" smtClean="0"/>
            </a:fld>
            <a:endParaRPr lang="en-US"/>
          </a:p>
        </p:txBody>
      </p:sp>
      <p:sp>
        <p:nvSpPr>
          <p:cNvPr id="4" name="幻灯片图像占位符 3"/>
          <p:cNvSpPr>
            <a:spLocks noGrp="1" noRot="1" noChangeAspect="1"/>
          </p:cNvSpPr>
          <p:nvPr>
            <p:ph type="sldImg" idx="2"/>
          </p:nvPr>
        </p:nvSpPr>
        <p:spPr>
          <a:xfrm>
            <a:off x="2194560" y="1143000"/>
            <a:ext cx="246888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F1EB8-5F19-4E55-B34F-CC3587FBBDA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矩形 6"/>
          <p:cNvSpPr/>
          <p:nvPr userDrawn="1"/>
        </p:nvSpPr>
        <p:spPr>
          <a:xfrm>
            <a:off x="0" y="4251960"/>
            <a:ext cx="247650" cy="24765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userDrawn="1"/>
        </p:nvSpPr>
        <p:spPr>
          <a:xfrm>
            <a:off x="3352165" y="4251960"/>
            <a:ext cx="247650" cy="24765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矩形 10"/>
          <p:cNvSpPr/>
          <p:nvPr userDrawn="1"/>
        </p:nvSpPr>
        <p:spPr>
          <a:xfrm>
            <a:off x="3352165" y="0"/>
            <a:ext cx="247650" cy="24765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userDrawn="1"/>
        </p:nvSpPr>
        <p:spPr>
          <a:xfrm>
            <a:off x="0" y="0"/>
            <a:ext cx="247650" cy="24765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圆角 2"/>
          <p:cNvSpPr/>
          <p:nvPr userDrawn="1"/>
        </p:nvSpPr>
        <p:spPr>
          <a:xfrm>
            <a:off x="168497" y="2407478"/>
            <a:ext cx="3240324" cy="183811"/>
          </a:xfrm>
          <a:prstGeom prst="roundRect">
            <a:avLst>
              <a:gd name="adj" fmla="val 22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9059" tIns="14895" rIns="209555" bIns="14895" rtlCol="0" anchor="ctr">
            <a:spAutoFit/>
          </a:bodyPr>
          <a:lstStyle/>
          <a:p>
            <a:pPr marL="168275" indent="-168275">
              <a:buFont typeface="Arial" panose="020B0604020202020204" pitchFamily="34" charset="0"/>
              <a:buChar char="•"/>
            </a:pPr>
            <a:r>
              <a:rPr lang="en-US" altLang="zh-CN" sz="845">
                <a:latin typeface="HarmonyOS Sans SC Medium" panose="00000600000000000000" pitchFamily="2" charset="-122"/>
                <a:ea typeface="HarmonyOS Sans SC Medium" panose="00000600000000000000" pitchFamily="2" charset="-122"/>
              </a:rPr>
              <a:t>2</a:t>
            </a:r>
            <a:r>
              <a:rPr lang="zh-CN" altLang="en-US" sz="845">
                <a:latin typeface="HarmonyOS Sans SC Medium" panose="00000600000000000000" pitchFamily="2" charset="-122"/>
                <a:ea typeface="HarmonyOS Sans SC Medium" panose="00000600000000000000" pitchFamily="2" charset="-122"/>
              </a:rPr>
              <a:t>级标题</a:t>
            </a:r>
            <a:r>
              <a:rPr lang="en-US" altLang="zh-CN" sz="845">
                <a:latin typeface="HarmonyOS Sans SC Medium" panose="00000600000000000000" pitchFamily="2" charset="-122"/>
                <a:ea typeface="HarmonyOS Sans SC Medium" panose="00000600000000000000" pitchFamily="2" charset="-122"/>
              </a:rPr>
              <a:t>10</a:t>
            </a:r>
            <a:endParaRPr lang="en-US" sz="845">
              <a:latin typeface="HarmonyOS Sans SC Medium" panose="00000600000000000000" pitchFamily="2" charset="-122"/>
              <a:ea typeface="HarmonyOS Sans SC Medium" panose="00000600000000000000" pitchFamily="2" charset="-122"/>
            </a:endParaRPr>
          </a:p>
        </p:txBody>
      </p:sp>
      <p:sp>
        <p:nvSpPr>
          <p:cNvPr id="4" name="文本框 3"/>
          <p:cNvSpPr txBox="1"/>
          <p:nvPr userDrawn="1"/>
        </p:nvSpPr>
        <p:spPr>
          <a:xfrm>
            <a:off x="1399995" y="2716626"/>
            <a:ext cx="481965" cy="104140"/>
          </a:xfrm>
          <a:prstGeom prst="rect">
            <a:avLst/>
          </a:prstGeom>
          <a:noFill/>
        </p:spPr>
        <p:txBody>
          <a:bodyPr wrap="none" lIns="0" tIns="0" rIns="0" bIns="0" rtlCol="0">
            <a:spAutoFit/>
          </a:bodyPr>
          <a:lstStyle>
            <a:defPPr>
              <a:defRPr lang="en-US"/>
            </a:defPPr>
            <a:lvl1pPr>
              <a:defRPr sz="700">
                <a:latin typeface="HarmonyOS Sans SC Medium" panose="00000600000000000000" pitchFamily="2" charset="-122"/>
                <a:ea typeface="HarmonyOS Sans SC Medium" panose="00000600000000000000" pitchFamily="2" charset="-122"/>
              </a:defRPr>
            </a:lvl1pPr>
          </a:lstStyle>
          <a:p>
            <a:r>
              <a:rPr lang="zh-CN" altLang="en-US" sz="675"/>
              <a:t>功能表内容</a:t>
            </a:r>
            <a:r>
              <a:rPr lang="en-US" altLang="zh-CN" sz="675"/>
              <a:t>8</a:t>
            </a:r>
            <a:endParaRPr lang="en-US" sz="675"/>
          </a:p>
        </p:txBody>
      </p:sp>
      <p:sp>
        <p:nvSpPr>
          <p:cNvPr id="5" name="文本框 4"/>
          <p:cNvSpPr txBox="1"/>
          <p:nvPr userDrawn="1"/>
        </p:nvSpPr>
        <p:spPr>
          <a:xfrm>
            <a:off x="1306879" y="2898601"/>
            <a:ext cx="770277" cy="78105"/>
          </a:xfrm>
          <a:prstGeom prst="rect">
            <a:avLst/>
          </a:prstGeom>
          <a:noFill/>
        </p:spPr>
        <p:txBody>
          <a:bodyPr wrap="square" lIns="0" tIns="0" rIns="0" bIns="0" rtlCol="0">
            <a:spAutoFit/>
          </a:bodyPr>
          <a:lstStyle>
            <a:defPPr>
              <a:defRPr lang="en-US"/>
            </a:defPPr>
            <a:lvl1pPr algn="ctr">
              <a:defRPr sz="600">
                <a:latin typeface="HarmonyOS Sans SC Medium" panose="00000600000000000000" pitchFamily="2" charset="-122"/>
                <a:ea typeface="HarmonyOS Sans SC Medium" panose="00000600000000000000" pitchFamily="2" charset="-122"/>
              </a:defRPr>
            </a:lvl1pPr>
          </a:lstStyle>
          <a:p>
            <a:r>
              <a:rPr lang="zh-CN" altLang="en-US" sz="505"/>
              <a:t>配件说明</a:t>
            </a:r>
            <a:r>
              <a:rPr lang="en-US" altLang="zh-CN" sz="505"/>
              <a:t>6</a:t>
            </a:r>
            <a:endParaRPr lang="en-US" sz="505"/>
          </a:p>
        </p:txBody>
      </p:sp>
      <p:sp>
        <p:nvSpPr>
          <p:cNvPr id="6" name="文本框 5"/>
          <p:cNvSpPr txBox="1"/>
          <p:nvPr userDrawn="1"/>
        </p:nvSpPr>
        <p:spPr>
          <a:xfrm>
            <a:off x="177778" y="1168713"/>
            <a:ext cx="1558290" cy="763905"/>
          </a:xfrm>
          <a:prstGeom prst="rect">
            <a:avLst/>
          </a:prstGeom>
          <a:noFill/>
        </p:spPr>
        <p:txBody>
          <a:bodyPr wrap="none" lIns="0" tIns="0" rIns="0" bIns="0" rtlCol="0">
            <a:spAutoFit/>
          </a:bodyPr>
          <a:lstStyle/>
          <a:p>
            <a:r>
              <a:rPr lang="en-US" sz="4965" i="1">
                <a:solidFill>
                  <a:srgbClr val="D9D9D9"/>
                </a:solidFill>
                <a:latin typeface="Monument Extended Ultrabold" panose="00000900000000000000" pitchFamily="50" charset="0"/>
              </a:rPr>
              <a:t>A17</a:t>
            </a:r>
            <a:endParaRPr lang="en-US" sz="4965" i="1">
              <a:solidFill>
                <a:srgbClr val="D9D9D9"/>
              </a:solidFill>
              <a:latin typeface="Monument Extended Ultrabold" panose="00000900000000000000" pitchFamily="50" charset="0"/>
            </a:endParaRPr>
          </a:p>
        </p:txBody>
      </p:sp>
      <p:sp>
        <p:nvSpPr>
          <p:cNvPr id="7" name="文本框 6"/>
          <p:cNvSpPr txBox="1"/>
          <p:nvPr userDrawn="1"/>
        </p:nvSpPr>
        <p:spPr>
          <a:xfrm>
            <a:off x="177777" y="1775737"/>
            <a:ext cx="1767840" cy="356235"/>
          </a:xfrm>
          <a:prstGeom prst="rect">
            <a:avLst/>
          </a:prstGeom>
          <a:noFill/>
        </p:spPr>
        <p:txBody>
          <a:bodyPr wrap="none" lIns="0" tIns="0" rIns="0" bIns="0" rtlCol="0">
            <a:spAutoFit/>
          </a:bodyPr>
          <a:lstStyle/>
          <a:p>
            <a:r>
              <a:rPr lang="zh-CN" altLang="en-US" sz="2320">
                <a:latin typeface="HarmonyOS Sans SC Black" panose="00000A00000000000000" pitchFamily="2" charset="-122"/>
                <a:ea typeface="HarmonyOS Sans SC Black" panose="00000A00000000000000" pitchFamily="2" charset="-122"/>
              </a:rPr>
              <a:t>快速使用指南</a:t>
            </a:r>
            <a:endParaRPr lang="en-US" sz="2320">
              <a:ea typeface="HarmonyOS Sans SC Black" panose="00000A00000000000000" pitchFamily="2" charset="-122"/>
            </a:endParaRPr>
          </a:p>
        </p:txBody>
      </p:sp>
      <p:sp>
        <p:nvSpPr>
          <p:cNvPr id="8" name="文本框 7"/>
          <p:cNvSpPr txBox="1"/>
          <p:nvPr userDrawn="1"/>
        </p:nvSpPr>
        <p:spPr>
          <a:xfrm>
            <a:off x="195710" y="2103689"/>
            <a:ext cx="1257300" cy="151765"/>
          </a:xfrm>
          <a:prstGeom prst="rect">
            <a:avLst/>
          </a:prstGeom>
          <a:noFill/>
        </p:spPr>
        <p:txBody>
          <a:bodyPr wrap="none" lIns="0" tIns="0" rIns="0" bIns="0" rtlCol="0">
            <a:spAutoFit/>
          </a:bodyPr>
          <a:lstStyle/>
          <a:p>
            <a:r>
              <a:rPr lang="zh-CN" altLang="en-US" sz="990">
                <a:latin typeface="HarmonyOS Sans SC Medium" panose="00000600000000000000" pitchFamily="2" charset="-122"/>
                <a:ea typeface="HarmonyOS Sans SC Medium" panose="00000600000000000000" pitchFamily="2" charset="-122"/>
              </a:rPr>
              <a:t>智能头盔蓝牙对讲耳机</a:t>
            </a:r>
            <a:endParaRPr lang="en-US" altLang="zh-CN" sz="990">
              <a:latin typeface="HarmonyOS Sans SC Medium" panose="00000600000000000000" pitchFamily="2" charset="-122"/>
              <a:ea typeface="HarmonyOS Sans SC Medium" panose="00000600000000000000" pitchFamily="2" charset="-122"/>
            </a:endParaRPr>
          </a:p>
        </p:txBody>
      </p:sp>
      <p:sp>
        <p:nvSpPr>
          <p:cNvPr id="9" name="文本框 8"/>
          <p:cNvSpPr txBox="1"/>
          <p:nvPr userDrawn="1"/>
        </p:nvSpPr>
        <p:spPr>
          <a:xfrm>
            <a:off x="179837" y="3129659"/>
            <a:ext cx="3240324" cy="682625"/>
          </a:xfrm>
          <a:prstGeom prst="rect">
            <a:avLst/>
          </a:prstGeom>
          <a:noFill/>
        </p:spPr>
        <p:txBody>
          <a:bodyPr wrap="square" lIns="0" tIns="0" rIns="0" bIns="0" rtlCol="0">
            <a:spAutoFit/>
          </a:bodyPr>
          <a:lstStyle>
            <a:defPPr>
              <a:defRPr lang="en-US"/>
            </a:defPPr>
            <a:lvl1pPr>
              <a:defRPr sz="700">
                <a:latin typeface="HarmonyOS Sans SC Medium" panose="00000600000000000000" pitchFamily="2" charset="-122"/>
                <a:ea typeface="HarmonyOS Sans SC Medium" panose="00000600000000000000" pitchFamily="2" charset="-122"/>
              </a:defRPr>
            </a:lvl1pPr>
          </a:lstStyle>
          <a:p>
            <a:r>
              <a:rPr lang="zh-CN" altLang="en-US" sz="885"/>
              <a:t>正文内容正文内容正文内容正文内容正文内容正文内容正文内容正文内容正文内容正文内容正文内容正文内容正文内容正文内容正文内容正文内容正文内容正文内容正文内容正文内容正文内容正文内容正文内容正文内容正文内容正文内容正文内容正文内容正文内容正文内容正</a:t>
            </a:r>
            <a:endParaRPr lang="en-US" sz="885"/>
          </a:p>
        </p:txBody>
      </p:sp>
      <p:sp>
        <p:nvSpPr>
          <p:cNvPr id="10" name="文本框 9"/>
          <p:cNvSpPr txBox="1"/>
          <p:nvPr userDrawn="1"/>
        </p:nvSpPr>
        <p:spPr>
          <a:xfrm>
            <a:off x="1472796" y="2820612"/>
            <a:ext cx="361315" cy="78105"/>
          </a:xfrm>
          <a:prstGeom prst="rect">
            <a:avLst/>
          </a:prstGeom>
          <a:noFill/>
        </p:spPr>
        <p:txBody>
          <a:bodyPr wrap="none" lIns="0" tIns="0" rIns="0" bIns="0" rtlCol="0">
            <a:spAutoFit/>
          </a:bodyPr>
          <a:lstStyle>
            <a:defPPr>
              <a:defRPr lang="en-US"/>
            </a:defPPr>
            <a:lvl1pPr>
              <a:defRPr sz="700">
                <a:latin typeface="HarmonyOS Sans SC Medium" panose="00000600000000000000" pitchFamily="2" charset="-122"/>
                <a:ea typeface="HarmonyOS Sans SC Medium" panose="00000600000000000000" pitchFamily="2" charset="-122"/>
              </a:defRPr>
            </a:lvl1pPr>
          </a:lstStyle>
          <a:p>
            <a:r>
              <a:rPr lang="zh-CN" altLang="en-US" sz="505"/>
              <a:t>参数表内容</a:t>
            </a:r>
            <a:r>
              <a:rPr lang="en-US" altLang="zh-CN" sz="505"/>
              <a:t>6</a:t>
            </a:r>
            <a:endParaRPr lang="en-US" sz="50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英">
    <p:spTree>
      <p:nvGrpSpPr>
        <p:cNvPr id="1" name=""/>
        <p:cNvGrpSpPr/>
        <p:nvPr/>
      </p:nvGrpSpPr>
      <p:grpSpPr>
        <a:xfrm>
          <a:off x="0" y="0"/>
          <a:ext cx="0" cy="0"/>
          <a:chOff x="0" y="0"/>
          <a:chExt cx="0" cy="0"/>
        </a:xfrm>
      </p:grpSpPr>
      <p:sp>
        <p:nvSpPr>
          <p:cNvPr id="5" name="文本框 4"/>
          <p:cNvSpPr txBox="1"/>
          <p:nvPr userDrawn="1"/>
        </p:nvSpPr>
        <p:spPr>
          <a:xfrm>
            <a:off x="1911008" y="4339691"/>
            <a:ext cx="33020" cy="63500"/>
          </a:xfrm>
          <a:prstGeom prst="rect">
            <a:avLst/>
          </a:prstGeom>
          <a:noFill/>
        </p:spPr>
        <p:txBody>
          <a:bodyPr wrap="none" lIns="0" tIns="0" rIns="0" bIns="0" rtlCol="0">
            <a:spAutoFit/>
          </a:bodyPr>
          <a:lstStyle/>
          <a:p>
            <a:pPr algn="l"/>
            <a:fld id="{EBD2B45D-590B-447A-B590-BCFA98170E6B}" type="slidenum">
              <a:rPr lang="en-US" sz="420" smtClean="0">
                <a:solidFill>
                  <a:schemeClr val="tx1"/>
                </a:solidFill>
                <a:latin typeface="HarmonyOS Sans SC Black" panose="00000A00000000000000" pitchFamily="2" charset="-122"/>
                <a:ea typeface="HarmonyOS Sans SC Black" panose="00000A00000000000000" pitchFamily="2" charset="-122"/>
              </a:rPr>
            </a:fld>
            <a:endParaRPr lang="en-US" sz="420">
              <a:solidFill>
                <a:schemeClr val="tx1"/>
              </a:solidFill>
              <a:latin typeface="HarmonyOS Sans SC Black" panose="00000A00000000000000" pitchFamily="2" charset="-122"/>
              <a:ea typeface="HarmonyOS Sans SC Black" panose="00000A00000000000000" pitchFamily="2" charset="-122"/>
            </a:endParaRPr>
          </a:p>
        </p:txBody>
      </p:sp>
      <p:sp>
        <p:nvSpPr>
          <p:cNvPr id="2" name="文本框 1"/>
          <p:cNvSpPr txBox="1"/>
          <p:nvPr userDrawn="1"/>
        </p:nvSpPr>
        <p:spPr>
          <a:xfrm>
            <a:off x="1617435" y="4339691"/>
            <a:ext cx="229235" cy="63500"/>
          </a:xfrm>
          <a:prstGeom prst="rect">
            <a:avLst/>
          </a:prstGeom>
          <a:noFill/>
        </p:spPr>
        <p:txBody>
          <a:bodyPr wrap="none" lIns="0" tIns="0" rIns="0" bIns="0" rtlCol="0">
            <a:spAutoFit/>
          </a:bodyPr>
          <a:lstStyle/>
          <a:p>
            <a:pPr algn="l"/>
            <a:r>
              <a:rPr lang="en-US" sz="420">
                <a:solidFill>
                  <a:schemeClr val="tx1"/>
                </a:solidFill>
                <a:latin typeface="HarmonyOS Sans SC Black" panose="00000A00000000000000" pitchFamily="2" charset="-122"/>
                <a:ea typeface="HarmonyOS Sans SC Black" panose="00000A00000000000000" pitchFamily="2" charset="-122"/>
              </a:rPr>
              <a:t>English -</a:t>
            </a:r>
            <a:endParaRPr lang="en-US" sz="420">
              <a:solidFill>
                <a:schemeClr val="tx1"/>
              </a:solidFill>
              <a:latin typeface="HarmonyOS Sans SC Black" panose="00000A00000000000000" pitchFamily="2" charset="-122"/>
              <a:ea typeface="HarmonyOS Sans SC Black" panose="00000A00000000000000"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德">
    <p:spTree>
      <p:nvGrpSpPr>
        <p:cNvPr id="1" name=""/>
        <p:cNvGrpSpPr/>
        <p:nvPr/>
      </p:nvGrpSpPr>
      <p:grpSpPr>
        <a:xfrm>
          <a:off x="0" y="0"/>
          <a:ext cx="0" cy="0"/>
          <a:chOff x="0" y="0"/>
          <a:chExt cx="0" cy="0"/>
        </a:xfrm>
      </p:grpSpPr>
      <p:sp>
        <p:nvSpPr>
          <p:cNvPr id="5" name="文本框 4"/>
          <p:cNvSpPr txBox="1"/>
          <p:nvPr userDrawn="1"/>
        </p:nvSpPr>
        <p:spPr>
          <a:xfrm>
            <a:off x="1911008" y="4339691"/>
            <a:ext cx="33020" cy="63500"/>
          </a:xfrm>
          <a:prstGeom prst="rect">
            <a:avLst/>
          </a:prstGeom>
          <a:noFill/>
        </p:spPr>
        <p:txBody>
          <a:bodyPr wrap="none" lIns="0" tIns="0" rIns="0" bIns="0" rtlCol="0">
            <a:spAutoFit/>
          </a:bodyPr>
          <a:lstStyle/>
          <a:p>
            <a:pPr algn="l"/>
            <a:fld id="{EBD2B45D-590B-447A-B590-BCFA98170E6B}" type="slidenum">
              <a:rPr lang="en-US" sz="420" smtClean="0">
                <a:solidFill>
                  <a:schemeClr val="tx1"/>
                </a:solidFill>
                <a:latin typeface="HarmonyOS Sans SC Black" panose="00000A00000000000000" pitchFamily="2" charset="-122"/>
                <a:ea typeface="HarmonyOS Sans SC Black" panose="00000A00000000000000" pitchFamily="2" charset="-122"/>
              </a:rPr>
            </a:fld>
            <a:endParaRPr lang="en-US" sz="420">
              <a:solidFill>
                <a:schemeClr val="tx1"/>
              </a:solidFill>
              <a:latin typeface="HarmonyOS Sans SC Black" panose="00000A00000000000000" pitchFamily="2" charset="-122"/>
              <a:ea typeface="HarmonyOS Sans SC Black" panose="00000A00000000000000" pitchFamily="2" charset="-122"/>
            </a:endParaRPr>
          </a:p>
        </p:txBody>
      </p:sp>
      <p:sp>
        <p:nvSpPr>
          <p:cNvPr id="2" name="文本框 1"/>
          <p:cNvSpPr txBox="1"/>
          <p:nvPr userDrawn="1"/>
        </p:nvSpPr>
        <p:spPr>
          <a:xfrm>
            <a:off x="1640552" y="4339691"/>
            <a:ext cx="253365" cy="63500"/>
          </a:xfrm>
          <a:prstGeom prst="rect">
            <a:avLst/>
          </a:prstGeom>
          <a:noFill/>
        </p:spPr>
        <p:txBody>
          <a:bodyPr wrap="none" lIns="0" tIns="0" rIns="0" bIns="0" rtlCol="0">
            <a:spAutoFit/>
          </a:bodyPr>
          <a:lstStyle/>
          <a:p>
            <a:pPr algn="r"/>
            <a:r>
              <a:rPr lang="en-US" sz="420">
                <a:solidFill>
                  <a:schemeClr val="tx1"/>
                </a:solidFill>
                <a:latin typeface="HarmonyOS Sans SC Black" panose="00000A00000000000000" pitchFamily="2" charset="-122"/>
                <a:ea typeface="HarmonyOS Sans SC Black" panose="00000A00000000000000" pitchFamily="2" charset="-122"/>
              </a:rPr>
              <a:t>Deutsch -</a:t>
            </a:r>
            <a:endParaRPr lang="en-US" sz="420">
              <a:solidFill>
                <a:schemeClr val="tx1"/>
              </a:solidFill>
              <a:latin typeface="HarmonyOS Sans SC Black" panose="00000A00000000000000" pitchFamily="2" charset="-122"/>
              <a:ea typeface="HarmonyOS Sans SC Black" panose="00000A00000000000000"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意">
    <p:spTree>
      <p:nvGrpSpPr>
        <p:cNvPr id="1" name=""/>
        <p:cNvGrpSpPr/>
        <p:nvPr/>
      </p:nvGrpSpPr>
      <p:grpSpPr>
        <a:xfrm>
          <a:off x="0" y="0"/>
          <a:ext cx="0" cy="0"/>
          <a:chOff x="0" y="0"/>
          <a:chExt cx="0" cy="0"/>
        </a:xfrm>
      </p:grpSpPr>
      <p:sp>
        <p:nvSpPr>
          <p:cNvPr id="5" name="文本框 4"/>
          <p:cNvSpPr txBox="1"/>
          <p:nvPr userDrawn="1"/>
        </p:nvSpPr>
        <p:spPr>
          <a:xfrm>
            <a:off x="1911008" y="4339691"/>
            <a:ext cx="33020" cy="63500"/>
          </a:xfrm>
          <a:prstGeom prst="rect">
            <a:avLst/>
          </a:prstGeom>
          <a:noFill/>
        </p:spPr>
        <p:txBody>
          <a:bodyPr wrap="none" lIns="0" tIns="0" rIns="0" bIns="0" rtlCol="0">
            <a:spAutoFit/>
          </a:bodyPr>
          <a:lstStyle/>
          <a:p>
            <a:pPr algn="l"/>
            <a:fld id="{EBD2B45D-590B-447A-B590-BCFA98170E6B}" type="slidenum">
              <a:rPr lang="en-US" sz="420" smtClean="0">
                <a:solidFill>
                  <a:schemeClr val="tx1"/>
                </a:solidFill>
                <a:latin typeface="HarmonyOS Sans SC Black" panose="00000A00000000000000" pitchFamily="2" charset="-122"/>
                <a:ea typeface="HarmonyOS Sans SC Black" panose="00000A00000000000000" pitchFamily="2" charset="-122"/>
              </a:rPr>
            </a:fld>
            <a:endParaRPr lang="en-US" sz="420">
              <a:solidFill>
                <a:schemeClr val="tx1"/>
              </a:solidFill>
              <a:latin typeface="HarmonyOS Sans SC Black" panose="00000A00000000000000" pitchFamily="2" charset="-122"/>
              <a:ea typeface="HarmonyOS Sans SC Black" panose="00000A00000000000000" pitchFamily="2" charset="-122"/>
            </a:endParaRPr>
          </a:p>
        </p:txBody>
      </p:sp>
      <p:sp>
        <p:nvSpPr>
          <p:cNvPr id="2" name="文本框 1"/>
          <p:cNvSpPr txBox="1"/>
          <p:nvPr userDrawn="1"/>
        </p:nvSpPr>
        <p:spPr>
          <a:xfrm>
            <a:off x="1655792" y="4339691"/>
            <a:ext cx="238125" cy="63500"/>
          </a:xfrm>
          <a:prstGeom prst="rect">
            <a:avLst/>
          </a:prstGeom>
          <a:noFill/>
        </p:spPr>
        <p:txBody>
          <a:bodyPr wrap="none" lIns="0" tIns="0" rIns="0" bIns="0" rtlCol="0">
            <a:spAutoFit/>
          </a:bodyPr>
          <a:lstStyle/>
          <a:p>
            <a:pPr algn="r"/>
            <a:r>
              <a:rPr lang="en-US" sz="420">
                <a:solidFill>
                  <a:schemeClr val="tx1"/>
                </a:solidFill>
                <a:latin typeface="HarmonyOS Sans SC Black" panose="00000A00000000000000" pitchFamily="2" charset="-122"/>
                <a:ea typeface="HarmonyOS Sans SC Black" panose="00000A00000000000000" pitchFamily="2" charset="-122"/>
              </a:rPr>
              <a:t>Italiano -</a:t>
            </a:r>
            <a:endParaRPr lang="en-US" sz="420">
              <a:solidFill>
                <a:schemeClr val="tx1"/>
              </a:solidFill>
              <a:latin typeface="HarmonyOS Sans SC Black" panose="00000A00000000000000" pitchFamily="2" charset="-122"/>
              <a:ea typeface="HarmonyOS Sans SC Black" panose="00000A00000000000000"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法">
    <p:spTree>
      <p:nvGrpSpPr>
        <p:cNvPr id="1" name=""/>
        <p:cNvGrpSpPr/>
        <p:nvPr/>
      </p:nvGrpSpPr>
      <p:grpSpPr>
        <a:xfrm>
          <a:off x="0" y="0"/>
          <a:ext cx="0" cy="0"/>
          <a:chOff x="0" y="0"/>
          <a:chExt cx="0" cy="0"/>
        </a:xfrm>
      </p:grpSpPr>
      <p:sp>
        <p:nvSpPr>
          <p:cNvPr id="5" name="文本框 4"/>
          <p:cNvSpPr txBox="1"/>
          <p:nvPr userDrawn="1"/>
        </p:nvSpPr>
        <p:spPr>
          <a:xfrm>
            <a:off x="1911008" y="4339691"/>
            <a:ext cx="33020" cy="63500"/>
          </a:xfrm>
          <a:prstGeom prst="rect">
            <a:avLst/>
          </a:prstGeom>
          <a:noFill/>
        </p:spPr>
        <p:txBody>
          <a:bodyPr wrap="none" lIns="0" tIns="0" rIns="0" bIns="0" rtlCol="0">
            <a:spAutoFit/>
          </a:bodyPr>
          <a:lstStyle/>
          <a:p>
            <a:pPr algn="l"/>
            <a:fld id="{EBD2B45D-590B-447A-B590-BCFA98170E6B}" type="slidenum">
              <a:rPr lang="en-US" sz="420" smtClean="0">
                <a:solidFill>
                  <a:schemeClr val="tx1"/>
                </a:solidFill>
                <a:latin typeface="HarmonyOS Sans SC Black" panose="00000A00000000000000" pitchFamily="2" charset="-122"/>
                <a:ea typeface="HarmonyOS Sans SC Black" panose="00000A00000000000000" pitchFamily="2" charset="-122"/>
              </a:rPr>
            </a:fld>
            <a:endParaRPr lang="en-US" sz="420">
              <a:solidFill>
                <a:schemeClr val="tx1"/>
              </a:solidFill>
              <a:latin typeface="HarmonyOS Sans SC Black" panose="00000A00000000000000" pitchFamily="2" charset="-122"/>
              <a:ea typeface="HarmonyOS Sans SC Black" panose="00000A00000000000000" pitchFamily="2" charset="-122"/>
            </a:endParaRPr>
          </a:p>
        </p:txBody>
      </p:sp>
      <p:sp>
        <p:nvSpPr>
          <p:cNvPr id="2" name="文本框 1"/>
          <p:cNvSpPr txBox="1"/>
          <p:nvPr userDrawn="1"/>
        </p:nvSpPr>
        <p:spPr>
          <a:xfrm>
            <a:off x="1636742" y="4339691"/>
            <a:ext cx="257175" cy="63500"/>
          </a:xfrm>
          <a:prstGeom prst="rect">
            <a:avLst/>
          </a:prstGeom>
          <a:noFill/>
        </p:spPr>
        <p:txBody>
          <a:bodyPr wrap="none" lIns="0" tIns="0" rIns="0" bIns="0" rtlCol="0">
            <a:spAutoFit/>
          </a:bodyPr>
          <a:lstStyle/>
          <a:p>
            <a:pPr algn="r"/>
            <a:r>
              <a:rPr lang="en-US" sz="420">
                <a:solidFill>
                  <a:schemeClr val="tx1"/>
                </a:solidFill>
                <a:latin typeface="HarmonyOS Sans SC Black" panose="00000A00000000000000" pitchFamily="2" charset="-122"/>
                <a:ea typeface="HarmonyOS Sans SC Black" panose="00000A00000000000000" pitchFamily="2" charset="-122"/>
              </a:rPr>
              <a:t>Français -</a:t>
            </a:r>
            <a:endParaRPr lang="en-US" sz="420">
              <a:solidFill>
                <a:schemeClr val="tx1"/>
              </a:solidFill>
              <a:latin typeface="HarmonyOS Sans SC Black" panose="00000A00000000000000" pitchFamily="2" charset="-122"/>
              <a:ea typeface="HarmonyOS Sans SC Black" panose="00000A00000000000000"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西">
    <p:spTree>
      <p:nvGrpSpPr>
        <p:cNvPr id="1" name=""/>
        <p:cNvGrpSpPr/>
        <p:nvPr/>
      </p:nvGrpSpPr>
      <p:grpSpPr>
        <a:xfrm>
          <a:off x="0" y="0"/>
          <a:ext cx="0" cy="0"/>
          <a:chOff x="0" y="0"/>
          <a:chExt cx="0" cy="0"/>
        </a:xfrm>
      </p:grpSpPr>
      <p:sp>
        <p:nvSpPr>
          <p:cNvPr id="5" name="文本框 4"/>
          <p:cNvSpPr txBox="1"/>
          <p:nvPr userDrawn="1"/>
        </p:nvSpPr>
        <p:spPr>
          <a:xfrm>
            <a:off x="1911008" y="4339691"/>
            <a:ext cx="33020" cy="63500"/>
          </a:xfrm>
          <a:prstGeom prst="rect">
            <a:avLst/>
          </a:prstGeom>
          <a:noFill/>
        </p:spPr>
        <p:txBody>
          <a:bodyPr wrap="none" lIns="0" tIns="0" rIns="0" bIns="0" rtlCol="0">
            <a:spAutoFit/>
          </a:bodyPr>
          <a:lstStyle/>
          <a:p>
            <a:pPr algn="l"/>
            <a:fld id="{EBD2B45D-590B-447A-B590-BCFA98170E6B}" type="slidenum">
              <a:rPr lang="en-US" sz="420" smtClean="0">
                <a:solidFill>
                  <a:schemeClr val="tx1"/>
                </a:solidFill>
                <a:latin typeface="HarmonyOS Sans SC Black" panose="00000A00000000000000" pitchFamily="2" charset="-122"/>
                <a:ea typeface="HarmonyOS Sans SC Black" panose="00000A00000000000000" pitchFamily="2" charset="-122"/>
              </a:rPr>
            </a:fld>
            <a:endParaRPr lang="en-US" sz="420">
              <a:solidFill>
                <a:schemeClr val="tx1"/>
              </a:solidFill>
              <a:latin typeface="HarmonyOS Sans SC Black" panose="00000A00000000000000" pitchFamily="2" charset="-122"/>
              <a:ea typeface="HarmonyOS Sans SC Black" panose="00000A00000000000000" pitchFamily="2" charset="-122"/>
            </a:endParaRPr>
          </a:p>
        </p:txBody>
      </p:sp>
      <p:sp>
        <p:nvSpPr>
          <p:cNvPr id="2" name="文本框 1"/>
          <p:cNvSpPr txBox="1"/>
          <p:nvPr userDrawn="1"/>
        </p:nvSpPr>
        <p:spPr>
          <a:xfrm>
            <a:off x="1649442" y="4339691"/>
            <a:ext cx="244475" cy="63500"/>
          </a:xfrm>
          <a:prstGeom prst="rect">
            <a:avLst/>
          </a:prstGeom>
          <a:noFill/>
        </p:spPr>
        <p:txBody>
          <a:bodyPr wrap="none" lIns="0" tIns="0" rIns="0" bIns="0" rtlCol="0">
            <a:spAutoFit/>
          </a:bodyPr>
          <a:lstStyle/>
          <a:p>
            <a:pPr algn="r"/>
            <a:r>
              <a:rPr lang="en-US" sz="420">
                <a:solidFill>
                  <a:schemeClr val="tx1"/>
                </a:solidFill>
                <a:latin typeface="HarmonyOS Sans SC Black" panose="00000A00000000000000" pitchFamily="2" charset="-122"/>
                <a:ea typeface="HarmonyOS Sans SC Black" panose="00000A00000000000000" pitchFamily="2" charset="-122"/>
              </a:rPr>
              <a:t>Español -</a:t>
            </a:r>
            <a:endParaRPr lang="en-US" sz="420">
              <a:solidFill>
                <a:schemeClr val="tx1"/>
              </a:solidFill>
              <a:latin typeface="HarmonyOS Sans SC Black" panose="00000A00000000000000" pitchFamily="2" charset="-122"/>
              <a:ea typeface="HarmonyOS Sans SC Black" panose="00000A00000000000000"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日">
    <p:spTree>
      <p:nvGrpSpPr>
        <p:cNvPr id="1" name=""/>
        <p:cNvGrpSpPr/>
        <p:nvPr/>
      </p:nvGrpSpPr>
      <p:grpSpPr>
        <a:xfrm>
          <a:off x="0" y="0"/>
          <a:ext cx="0" cy="0"/>
          <a:chOff x="0" y="0"/>
          <a:chExt cx="0" cy="0"/>
        </a:xfrm>
      </p:grpSpPr>
      <p:sp>
        <p:nvSpPr>
          <p:cNvPr id="5" name="文本框 4"/>
          <p:cNvSpPr txBox="1"/>
          <p:nvPr userDrawn="1"/>
        </p:nvSpPr>
        <p:spPr>
          <a:xfrm>
            <a:off x="1911008" y="4339691"/>
            <a:ext cx="33020" cy="63500"/>
          </a:xfrm>
          <a:prstGeom prst="rect">
            <a:avLst/>
          </a:prstGeom>
          <a:noFill/>
        </p:spPr>
        <p:txBody>
          <a:bodyPr wrap="none" lIns="0" tIns="0" rIns="0" bIns="0" rtlCol="0">
            <a:spAutoFit/>
          </a:bodyPr>
          <a:lstStyle/>
          <a:p>
            <a:pPr algn="l"/>
            <a:fld id="{EBD2B45D-590B-447A-B590-BCFA98170E6B}" type="slidenum">
              <a:rPr lang="en-US" sz="420" smtClean="0">
                <a:solidFill>
                  <a:schemeClr val="tx1"/>
                </a:solidFill>
                <a:latin typeface="HarmonyOS Sans SC Black" panose="00000A00000000000000" pitchFamily="2" charset="-122"/>
                <a:ea typeface="HarmonyOS Sans SC Black" panose="00000A00000000000000" pitchFamily="2" charset="-122"/>
              </a:rPr>
            </a:fld>
            <a:endParaRPr lang="en-US" sz="420">
              <a:solidFill>
                <a:schemeClr val="tx1"/>
              </a:solidFill>
              <a:latin typeface="HarmonyOS Sans SC Black" panose="00000A00000000000000" pitchFamily="2" charset="-122"/>
              <a:ea typeface="HarmonyOS Sans SC Black" panose="00000A00000000000000" pitchFamily="2" charset="-122"/>
            </a:endParaRPr>
          </a:p>
        </p:txBody>
      </p:sp>
      <p:sp>
        <p:nvSpPr>
          <p:cNvPr id="2" name="文本框 1"/>
          <p:cNvSpPr txBox="1"/>
          <p:nvPr userDrawn="1"/>
        </p:nvSpPr>
        <p:spPr>
          <a:xfrm>
            <a:off x="1693257" y="4339691"/>
            <a:ext cx="200660" cy="63500"/>
          </a:xfrm>
          <a:prstGeom prst="rect">
            <a:avLst/>
          </a:prstGeom>
          <a:noFill/>
        </p:spPr>
        <p:txBody>
          <a:bodyPr wrap="none" lIns="0" tIns="0" rIns="0" bIns="0" rtlCol="0">
            <a:spAutoFit/>
          </a:bodyPr>
          <a:lstStyle/>
          <a:p>
            <a:pPr algn="r"/>
            <a:r>
              <a:rPr lang="zh-CN" altLang="en-US" sz="420">
                <a:solidFill>
                  <a:schemeClr val="tx1"/>
                </a:solidFill>
                <a:latin typeface="HarmonyOS Sans SC Black" panose="00000A00000000000000" pitchFamily="2" charset="-122"/>
                <a:ea typeface="HarmonyOS Sans SC Black" panose="00000A00000000000000" pitchFamily="2" charset="-122"/>
              </a:rPr>
              <a:t>日本語</a:t>
            </a:r>
            <a:r>
              <a:rPr lang="en-US" sz="420">
                <a:solidFill>
                  <a:schemeClr val="tx1"/>
                </a:solidFill>
                <a:latin typeface="HarmonyOS Sans SC Black" panose="00000A00000000000000" pitchFamily="2" charset="-122"/>
                <a:ea typeface="HarmonyOS Sans SC Black" panose="00000A00000000000000" pitchFamily="2" charset="-122"/>
              </a:rPr>
              <a:t> -</a:t>
            </a:r>
            <a:endParaRPr lang="en-US" sz="420">
              <a:solidFill>
                <a:schemeClr val="tx1"/>
              </a:solidFill>
              <a:latin typeface="HarmonyOS Sans SC Black" panose="00000A00000000000000" pitchFamily="2" charset="-122"/>
              <a:ea typeface="HarmonyOS Sans SC Black" panose="00000A00000000000000"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360045" rtl="0" eaLnBrk="1" latinLnBrk="0" hangingPunct="1">
        <a:lnSpc>
          <a:spcPct val="90000"/>
        </a:lnSpc>
        <a:spcBef>
          <a:spcPct val="0"/>
        </a:spcBef>
        <a:buNone/>
        <a:defRPr sz="1735" kern="1200">
          <a:solidFill>
            <a:schemeClr val="tx1"/>
          </a:solidFill>
          <a:latin typeface="+mj-lt"/>
          <a:ea typeface="+mj-ea"/>
          <a:cs typeface="+mj-cs"/>
        </a:defRPr>
      </a:lvl1pPr>
    </p:titleStyle>
    <p:bodyStyle>
      <a:lvl1pPr marL="90170" indent="-90170" algn="l" defTabSz="360045" rtl="0" eaLnBrk="1" latinLnBrk="0" hangingPunct="1">
        <a:lnSpc>
          <a:spcPct val="90000"/>
        </a:lnSpc>
        <a:spcBef>
          <a:spcPct val="79000"/>
        </a:spcBef>
        <a:buFont typeface="Arial" panose="020B0604020202020204" pitchFamily="34" charset="0"/>
        <a:buChar char="•"/>
        <a:defRPr sz="1100" kern="1200">
          <a:solidFill>
            <a:schemeClr val="tx1"/>
          </a:solidFill>
          <a:latin typeface="+mn-lt"/>
          <a:ea typeface="+mn-ea"/>
          <a:cs typeface="+mn-cs"/>
        </a:defRPr>
      </a:lvl1pPr>
      <a:lvl2pPr marL="270510" indent="-90170" algn="l" defTabSz="360045" rtl="0" eaLnBrk="1" latinLnBrk="0" hangingPunct="1">
        <a:lnSpc>
          <a:spcPct val="90000"/>
        </a:lnSpc>
        <a:spcBef>
          <a:spcPct val="40000"/>
        </a:spcBef>
        <a:buFont typeface="Arial" panose="020B0604020202020204" pitchFamily="34" charset="0"/>
        <a:buChar char="•"/>
        <a:defRPr sz="945" kern="1200">
          <a:solidFill>
            <a:schemeClr val="tx1"/>
          </a:solidFill>
          <a:latin typeface="+mn-lt"/>
          <a:ea typeface="+mn-ea"/>
          <a:cs typeface="+mn-cs"/>
        </a:defRPr>
      </a:lvl2pPr>
      <a:lvl3pPr marL="449580" indent="-90170" algn="l" defTabSz="360045" rtl="0" eaLnBrk="1" latinLnBrk="0" hangingPunct="1">
        <a:lnSpc>
          <a:spcPct val="90000"/>
        </a:lnSpc>
        <a:spcBef>
          <a:spcPct val="40000"/>
        </a:spcBef>
        <a:buFont typeface="Arial" panose="020B0604020202020204" pitchFamily="34" charset="0"/>
        <a:buChar char="•"/>
        <a:defRPr sz="785" kern="1200">
          <a:solidFill>
            <a:schemeClr val="tx1"/>
          </a:solidFill>
          <a:latin typeface="+mn-lt"/>
          <a:ea typeface="+mn-ea"/>
          <a:cs typeface="+mn-cs"/>
        </a:defRPr>
      </a:lvl3pPr>
      <a:lvl4pPr marL="629920" indent="-90170" algn="l" defTabSz="360045" rtl="0" eaLnBrk="1" latinLnBrk="0" hangingPunct="1">
        <a:lnSpc>
          <a:spcPct val="90000"/>
        </a:lnSpc>
        <a:spcBef>
          <a:spcPct val="40000"/>
        </a:spcBef>
        <a:buFont typeface="Arial" panose="020B0604020202020204" pitchFamily="34" charset="0"/>
        <a:buChar char="•"/>
        <a:defRPr sz="710" kern="1200">
          <a:solidFill>
            <a:schemeClr val="tx1"/>
          </a:solidFill>
          <a:latin typeface="+mn-lt"/>
          <a:ea typeface="+mn-ea"/>
          <a:cs typeface="+mn-cs"/>
        </a:defRPr>
      </a:lvl4pPr>
      <a:lvl5pPr marL="810260" indent="-90170" algn="l" defTabSz="360045" rtl="0" eaLnBrk="1" latinLnBrk="0" hangingPunct="1">
        <a:lnSpc>
          <a:spcPct val="90000"/>
        </a:lnSpc>
        <a:spcBef>
          <a:spcPct val="40000"/>
        </a:spcBef>
        <a:buFont typeface="Arial" panose="020B0604020202020204" pitchFamily="34" charset="0"/>
        <a:buChar char="•"/>
        <a:defRPr sz="710" kern="1200">
          <a:solidFill>
            <a:schemeClr val="tx1"/>
          </a:solidFill>
          <a:latin typeface="+mn-lt"/>
          <a:ea typeface="+mn-ea"/>
          <a:cs typeface="+mn-cs"/>
        </a:defRPr>
      </a:lvl5pPr>
      <a:lvl6pPr marL="989965" indent="-90170" algn="l" defTabSz="360045" rtl="0" eaLnBrk="1" latinLnBrk="0" hangingPunct="1">
        <a:lnSpc>
          <a:spcPct val="90000"/>
        </a:lnSpc>
        <a:spcBef>
          <a:spcPct val="40000"/>
        </a:spcBef>
        <a:buFont typeface="Arial" panose="020B0604020202020204" pitchFamily="34" charset="0"/>
        <a:buChar char="•"/>
        <a:defRPr sz="710" kern="1200">
          <a:solidFill>
            <a:schemeClr val="tx1"/>
          </a:solidFill>
          <a:latin typeface="+mn-lt"/>
          <a:ea typeface="+mn-ea"/>
          <a:cs typeface="+mn-cs"/>
        </a:defRPr>
      </a:lvl6pPr>
      <a:lvl7pPr marL="1170305" indent="-90170" algn="l" defTabSz="360045" rtl="0" eaLnBrk="1" latinLnBrk="0" hangingPunct="1">
        <a:lnSpc>
          <a:spcPct val="90000"/>
        </a:lnSpc>
        <a:spcBef>
          <a:spcPct val="40000"/>
        </a:spcBef>
        <a:buFont typeface="Arial" panose="020B0604020202020204" pitchFamily="34" charset="0"/>
        <a:buChar char="•"/>
        <a:defRPr sz="710" kern="1200">
          <a:solidFill>
            <a:schemeClr val="tx1"/>
          </a:solidFill>
          <a:latin typeface="+mn-lt"/>
          <a:ea typeface="+mn-ea"/>
          <a:cs typeface="+mn-cs"/>
        </a:defRPr>
      </a:lvl7pPr>
      <a:lvl8pPr marL="1350010" indent="-90170" algn="l" defTabSz="360045" rtl="0" eaLnBrk="1" latinLnBrk="0" hangingPunct="1">
        <a:lnSpc>
          <a:spcPct val="90000"/>
        </a:lnSpc>
        <a:spcBef>
          <a:spcPct val="40000"/>
        </a:spcBef>
        <a:buFont typeface="Arial" panose="020B0604020202020204" pitchFamily="34" charset="0"/>
        <a:buChar char="•"/>
        <a:defRPr sz="710" kern="1200">
          <a:solidFill>
            <a:schemeClr val="tx1"/>
          </a:solidFill>
          <a:latin typeface="+mn-lt"/>
          <a:ea typeface="+mn-ea"/>
          <a:cs typeface="+mn-cs"/>
        </a:defRPr>
      </a:lvl8pPr>
      <a:lvl9pPr marL="1530350" indent="-90170" algn="l" defTabSz="360045" rtl="0" eaLnBrk="1" latinLnBrk="0" hangingPunct="1">
        <a:lnSpc>
          <a:spcPct val="90000"/>
        </a:lnSpc>
        <a:spcBef>
          <a:spcPct val="40000"/>
        </a:spcBef>
        <a:buFont typeface="Arial" panose="020B0604020202020204" pitchFamily="34" charset="0"/>
        <a:buChar char="•"/>
        <a:defRPr sz="710" kern="1200">
          <a:solidFill>
            <a:schemeClr val="tx1"/>
          </a:solidFill>
          <a:latin typeface="+mn-lt"/>
          <a:ea typeface="+mn-ea"/>
          <a:cs typeface="+mn-cs"/>
        </a:defRPr>
      </a:lvl9pPr>
    </p:bodyStyle>
    <p:otherStyle>
      <a:defPPr>
        <a:defRPr lang="en-US"/>
      </a:defPPr>
      <a:lvl1pPr marL="0" algn="l" defTabSz="360045" rtl="0" eaLnBrk="1" latinLnBrk="0" hangingPunct="1">
        <a:defRPr sz="710" kern="1200">
          <a:solidFill>
            <a:schemeClr val="tx1"/>
          </a:solidFill>
          <a:latin typeface="+mn-lt"/>
          <a:ea typeface="+mn-ea"/>
          <a:cs typeface="+mn-cs"/>
        </a:defRPr>
      </a:lvl1pPr>
      <a:lvl2pPr marL="180340" algn="l" defTabSz="360045" rtl="0" eaLnBrk="1" latinLnBrk="0" hangingPunct="1">
        <a:defRPr sz="710" kern="1200">
          <a:solidFill>
            <a:schemeClr val="tx1"/>
          </a:solidFill>
          <a:latin typeface="+mn-lt"/>
          <a:ea typeface="+mn-ea"/>
          <a:cs typeface="+mn-cs"/>
        </a:defRPr>
      </a:lvl2pPr>
      <a:lvl3pPr marL="360045" algn="l" defTabSz="360045" rtl="0" eaLnBrk="1" latinLnBrk="0" hangingPunct="1">
        <a:defRPr sz="710" kern="1200">
          <a:solidFill>
            <a:schemeClr val="tx1"/>
          </a:solidFill>
          <a:latin typeface="+mn-lt"/>
          <a:ea typeface="+mn-ea"/>
          <a:cs typeface="+mn-cs"/>
        </a:defRPr>
      </a:lvl3pPr>
      <a:lvl4pPr marL="539750" algn="l" defTabSz="360045" rtl="0" eaLnBrk="1" latinLnBrk="0" hangingPunct="1">
        <a:defRPr sz="710" kern="1200">
          <a:solidFill>
            <a:schemeClr val="tx1"/>
          </a:solidFill>
          <a:latin typeface="+mn-lt"/>
          <a:ea typeface="+mn-ea"/>
          <a:cs typeface="+mn-cs"/>
        </a:defRPr>
      </a:lvl4pPr>
      <a:lvl5pPr marL="720090" algn="l" defTabSz="360045" rtl="0" eaLnBrk="1" latinLnBrk="0" hangingPunct="1">
        <a:defRPr sz="710" kern="1200">
          <a:solidFill>
            <a:schemeClr val="tx1"/>
          </a:solidFill>
          <a:latin typeface="+mn-lt"/>
          <a:ea typeface="+mn-ea"/>
          <a:cs typeface="+mn-cs"/>
        </a:defRPr>
      </a:lvl5pPr>
      <a:lvl6pPr marL="900430" algn="l" defTabSz="360045" rtl="0" eaLnBrk="1" latinLnBrk="0" hangingPunct="1">
        <a:defRPr sz="710" kern="1200">
          <a:solidFill>
            <a:schemeClr val="tx1"/>
          </a:solidFill>
          <a:latin typeface="+mn-lt"/>
          <a:ea typeface="+mn-ea"/>
          <a:cs typeface="+mn-cs"/>
        </a:defRPr>
      </a:lvl6pPr>
      <a:lvl7pPr marL="1080135" algn="l" defTabSz="360045" rtl="0" eaLnBrk="1" latinLnBrk="0" hangingPunct="1">
        <a:defRPr sz="710" kern="1200">
          <a:solidFill>
            <a:schemeClr val="tx1"/>
          </a:solidFill>
          <a:latin typeface="+mn-lt"/>
          <a:ea typeface="+mn-ea"/>
          <a:cs typeface="+mn-cs"/>
        </a:defRPr>
      </a:lvl7pPr>
      <a:lvl8pPr marL="1259840" algn="l" defTabSz="360045" rtl="0" eaLnBrk="1" latinLnBrk="0" hangingPunct="1">
        <a:defRPr sz="710" kern="1200">
          <a:solidFill>
            <a:schemeClr val="tx1"/>
          </a:solidFill>
          <a:latin typeface="+mn-lt"/>
          <a:ea typeface="+mn-ea"/>
          <a:cs typeface="+mn-cs"/>
        </a:defRPr>
      </a:lvl8pPr>
      <a:lvl9pPr marL="1440180" algn="l" defTabSz="360045" rtl="0" eaLnBrk="1" latinLnBrk="0" hangingPunct="1">
        <a:defRPr sz="7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18.png"/><Relationship Id="rId7" Type="http://schemas.openxmlformats.org/officeDocument/2006/relationships/image" Target="../media/image15.png"/><Relationship Id="rId6" Type="http://schemas.openxmlformats.org/officeDocument/2006/relationships/image" Target="../media/image16.png"/><Relationship Id="rId5" Type="http://schemas.openxmlformats.org/officeDocument/2006/relationships/image" Target="../media/image27.svg"/><Relationship Id="rId4" Type="http://schemas.openxmlformats.org/officeDocument/2006/relationships/image" Target="../media/image26.png"/><Relationship Id="rId3" Type="http://schemas.openxmlformats.org/officeDocument/2006/relationships/image" Target="../media/image21.png"/><Relationship Id="rId2" Type="http://schemas.openxmlformats.org/officeDocument/2006/relationships/image" Target="../media/image20.png"/><Relationship Id="rId11" Type="http://schemas.openxmlformats.org/officeDocument/2006/relationships/slideLayout" Target="../slideLayouts/slideLayout6.xml"/><Relationship Id="rId10" Type="http://schemas.openxmlformats.org/officeDocument/2006/relationships/image" Target="../media/image25.sv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 Id="rId3" Type="http://schemas.openxmlformats.org/officeDocument/2006/relationships/image" Target="../media/image21.png"/><Relationship Id="rId2" Type="http://schemas.openxmlformats.org/officeDocument/2006/relationships/image" Target="../media/image20.png"/><Relationship Id="rId16" Type="http://schemas.openxmlformats.org/officeDocument/2006/relationships/slideLayout" Target="../slideLayouts/slideLayout6.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6.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 Id="rId3" Type="http://schemas.openxmlformats.org/officeDocument/2006/relationships/image" Target="../media/image21.png"/><Relationship Id="rId2" Type="http://schemas.openxmlformats.org/officeDocument/2006/relationships/image" Target="../media/image20.png"/><Relationship Id="rId18" Type="http://schemas.openxmlformats.org/officeDocument/2006/relationships/slideLayout" Target="../slideLayouts/slideLayout7.xml"/><Relationship Id="rId17" Type="http://schemas.openxmlformats.org/officeDocument/2006/relationships/image" Target="../media/image29.svg"/><Relationship Id="rId16" Type="http://schemas.openxmlformats.org/officeDocument/2006/relationships/image" Target="../media/image28.png"/><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7.svg"/><Relationship Id="rId7" Type="http://schemas.openxmlformats.org/officeDocument/2006/relationships/image" Target="../media/image26.png"/><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6.png"/><Relationship Id="rId3" Type="http://schemas.openxmlformats.org/officeDocument/2006/relationships/image" Target="../media/image21.png"/><Relationship Id="rId2" Type="http://schemas.openxmlformats.org/officeDocument/2006/relationships/image" Target="../media/image20.png"/><Relationship Id="rId13" Type="http://schemas.openxmlformats.org/officeDocument/2006/relationships/slideLayout" Target="../slideLayouts/slideLayout8.xml"/><Relationship Id="rId12" Type="http://schemas.openxmlformats.org/officeDocument/2006/relationships/image" Target="../media/image23.svg"/><Relationship Id="rId11" Type="http://schemas.openxmlformats.org/officeDocument/2006/relationships/image" Target="../media/image22.png"/><Relationship Id="rId10" Type="http://schemas.openxmlformats.org/officeDocument/2006/relationships/image" Target="../media/image25.sv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 Id="rId3" Type="http://schemas.openxmlformats.org/officeDocument/2006/relationships/image" Target="../media/image21.png"/><Relationship Id="rId2" Type="http://schemas.openxmlformats.org/officeDocument/2006/relationships/image" Target="../media/image20.png"/><Relationship Id="rId16" Type="http://schemas.openxmlformats.org/officeDocument/2006/relationships/slideLayout" Target="../slideLayouts/slideLayout8.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1.png"/><Relationship Id="rId2" Type="http://schemas.openxmlformats.org/officeDocument/2006/relationships/image" Target="../media/image4.png"/><Relationship Id="rId11" Type="http://schemas.openxmlformats.org/officeDocument/2006/relationships/slideLayout" Target="../slideLayouts/slideLayout3.xml"/><Relationship Id="rId10" Type="http://schemas.openxmlformats.org/officeDocument/2006/relationships/image" Target="../media/image11.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0" Type="http://schemas.openxmlformats.org/officeDocument/2006/relationships/slideLayout" Target="../slideLayouts/slideLayout3.xml"/><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6.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21.png"/><Relationship Id="rId7" Type="http://schemas.openxmlformats.org/officeDocument/2006/relationships/tags" Target="../tags/tag6.xml"/><Relationship Id="rId6" Type="http://schemas.openxmlformats.org/officeDocument/2006/relationships/image" Target="../media/image20.png"/><Relationship Id="rId58" Type="http://schemas.openxmlformats.org/officeDocument/2006/relationships/notesSlide" Target="../notesSlides/notesSlide1.xml"/><Relationship Id="rId57" Type="http://schemas.openxmlformats.org/officeDocument/2006/relationships/slideLayout" Target="../slideLayouts/slideLayout3.xml"/><Relationship Id="rId56" Type="http://schemas.openxmlformats.org/officeDocument/2006/relationships/tags" Target="../tags/tag51.xml"/><Relationship Id="rId55" Type="http://schemas.openxmlformats.org/officeDocument/2006/relationships/tags" Target="../tags/tag50.xml"/><Relationship Id="rId54" Type="http://schemas.openxmlformats.org/officeDocument/2006/relationships/tags" Target="../tags/tag49.xml"/><Relationship Id="rId53" Type="http://schemas.openxmlformats.org/officeDocument/2006/relationships/tags" Target="../tags/tag48.xml"/><Relationship Id="rId52" Type="http://schemas.openxmlformats.org/officeDocument/2006/relationships/tags" Target="../tags/tag47.xml"/><Relationship Id="rId51" Type="http://schemas.openxmlformats.org/officeDocument/2006/relationships/tags" Target="../tags/tag46.xml"/><Relationship Id="rId50" Type="http://schemas.openxmlformats.org/officeDocument/2006/relationships/tags" Target="../tags/tag45.xml"/><Relationship Id="rId5" Type="http://schemas.openxmlformats.org/officeDocument/2006/relationships/tags" Target="../tags/tag5.xml"/><Relationship Id="rId49" Type="http://schemas.openxmlformats.org/officeDocument/2006/relationships/tags" Target="../tags/tag44.xml"/><Relationship Id="rId48" Type="http://schemas.openxmlformats.org/officeDocument/2006/relationships/tags" Target="../tags/tag43.xml"/><Relationship Id="rId47" Type="http://schemas.openxmlformats.org/officeDocument/2006/relationships/tags" Target="../tags/tag42.xml"/><Relationship Id="rId46" Type="http://schemas.openxmlformats.org/officeDocument/2006/relationships/tags" Target="../tags/tag41.xml"/><Relationship Id="rId45" Type="http://schemas.openxmlformats.org/officeDocument/2006/relationships/tags" Target="../tags/tag40.xml"/><Relationship Id="rId44" Type="http://schemas.openxmlformats.org/officeDocument/2006/relationships/tags" Target="../tags/tag39.xml"/><Relationship Id="rId43" Type="http://schemas.openxmlformats.org/officeDocument/2006/relationships/tags" Target="../tags/tag38.xml"/><Relationship Id="rId42" Type="http://schemas.openxmlformats.org/officeDocument/2006/relationships/tags" Target="../tags/tag37.xml"/><Relationship Id="rId41" Type="http://schemas.openxmlformats.org/officeDocument/2006/relationships/tags" Target="../tags/tag36.xml"/><Relationship Id="rId40" Type="http://schemas.openxmlformats.org/officeDocument/2006/relationships/tags" Target="../tags/tag35.xml"/><Relationship Id="rId4" Type="http://schemas.openxmlformats.org/officeDocument/2006/relationships/tags" Target="../tags/tag4.xml"/><Relationship Id="rId39" Type="http://schemas.openxmlformats.org/officeDocument/2006/relationships/tags" Target="../tags/tag34.xml"/><Relationship Id="rId38" Type="http://schemas.openxmlformats.org/officeDocument/2006/relationships/tags" Target="../tags/tag33.xml"/><Relationship Id="rId37" Type="http://schemas.openxmlformats.org/officeDocument/2006/relationships/tags" Target="../tags/tag32.xml"/><Relationship Id="rId36" Type="http://schemas.openxmlformats.org/officeDocument/2006/relationships/tags" Target="../tags/tag31.xml"/><Relationship Id="rId35" Type="http://schemas.openxmlformats.org/officeDocument/2006/relationships/tags" Target="../tags/tag30.xml"/><Relationship Id="rId34" Type="http://schemas.openxmlformats.org/officeDocument/2006/relationships/tags" Target="../tags/tag29.xml"/><Relationship Id="rId33" Type="http://schemas.openxmlformats.org/officeDocument/2006/relationships/tags" Target="../tags/tag28.xml"/><Relationship Id="rId32" Type="http://schemas.openxmlformats.org/officeDocument/2006/relationships/image" Target="../media/image15.png"/><Relationship Id="rId31" Type="http://schemas.openxmlformats.org/officeDocument/2006/relationships/tags" Target="../tags/tag27.xml"/><Relationship Id="rId30" Type="http://schemas.openxmlformats.org/officeDocument/2006/relationships/tags" Target="../tags/tag26.xml"/><Relationship Id="rId3" Type="http://schemas.openxmlformats.org/officeDocument/2006/relationships/image" Target="../media/image18.png"/><Relationship Id="rId29" Type="http://schemas.openxmlformats.org/officeDocument/2006/relationships/tags" Target="../tags/tag25.xml"/><Relationship Id="rId28" Type="http://schemas.openxmlformats.org/officeDocument/2006/relationships/tags" Target="../tags/tag24.xml"/><Relationship Id="rId27" Type="http://schemas.openxmlformats.org/officeDocument/2006/relationships/tags" Target="../tags/tag23.xml"/><Relationship Id="rId26" Type="http://schemas.openxmlformats.org/officeDocument/2006/relationships/tags" Target="../tags/tag22.xml"/><Relationship Id="rId25" Type="http://schemas.openxmlformats.org/officeDocument/2006/relationships/tags" Target="../tags/tag21.xml"/><Relationship Id="rId24" Type="http://schemas.openxmlformats.org/officeDocument/2006/relationships/tags" Target="../tags/tag20.xml"/><Relationship Id="rId23" Type="http://schemas.openxmlformats.org/officeDocument/2006/relationships/tags" Target="../tags/tag19.xml"/><Relationship Id="rId22" Type="http://schemas.openxmlformats.org/officeDocument/2006/relationships/tags" Target="../tags/tag18.xml"/><Relationship Id="rId21" Type="http://schemas.openxmlformats.org/officeDocument/2006/relationships/tags" Target="../tags/tag17.xml"/><Relationship Id="rId20" Type="http://schemas.openxmlformats.org/officeDocument/2006/relationships/tags" Target="../tags/tag16.xml"/><Relationship Id="rId2" Type="http://schemas.openxmlformats.org/officeDocument/2006/relationships/tags" Target="../tags/tag3.xml"/><Relationship Id="rId19" Type="http://schemas.openxmlformats.org/officeDocument/2006/relationships/tags" Target="../tags/tag15.xml"/><Relationship Id="rId18" Type="http://schemas.openxmlformats.org/officeDocument/2006/relationships/tags" Target="../tags/tag14.xml"/><Relationship Id="rId17" Type="http://schemas.openxmlformats.org/officeDocument/2006/relationships/tags" Target="../tags/tag13.xml"/><Relationship Id="rId16" Type="http://schemas.openxmlformats.org/officeDocument/2006/relationships/tags" Target="../tags/tag12.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image" Target="../media/image16.png"/><Relationship Id="rId12" Type="http://schemas.openxmlformats.org/officeDocument/2006/relationships/tags" Target="../tags/tag9.xml"/><Relationship Id="rId11" Type="http://schemas.openxmlformats.org/officeDocument/2006/relationships/image" Target="../media/image14.png"/><Relationship Id="rId10" Type="http://schemas.openxmlformats.org/officeDocument/2006/relationships/tags" Target="../tags/tag8.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6.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image" Target="../media/image15.png"/><Relationship Id="rId7" Type="http://schemas.openxmlformats.org/officeDocument/2006/relationships/image" Target="../media/image18.png"/><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4.png"/><Relationship Id="rId3" Type="http://schemas.openxmlformats.org/officeDocument/2006/relationships/image" Target="../media/image23.svg"/><Relationship Id="rId2" Type="http://schemas.openxmlformats.org/officeDocument/2006/relationships/image" Target="../media/image22.png"/><Relationship Id="rId16" Type="http://schemas.openxmlformats.org/officeDocument/2006/relationships/slideLayout" Target="../slideLayouts/slideLayout4.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6.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 Id="rId3" Type="http://schemas.openxmlformats.org/officeDocument/2006/relationships/image" Target="../media/image21.png"/><Relationship Id="rId2" Type="http://schemas.openxmlformats.org/officeDocument/2006/relationships/image" Target="../media/image20.png"/><Relationship Id="rId14" Type="http://schemas.openxmlformats.org/officeDocument/2006/relationships/slideLayout" Target="../slideLayouts/slideLayout5.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170638" y="2730330"/>
            <a:ext cx="1139825" cy="763905"/>
          </a:xfrm>
          <a:prstGeom prst="rect">
            <a:avLst/>
          </a:prstGeom>
          <a:noFill/>
        </p:spPr>
        <p:txBody>
          <a:bodyPr wrap="none" lIns="0" tIns="0" rIns="0" bIns="0" rtlCol="0">
            <a:spAutoFit/>
          </a:bodyPr>
          <a:lstStyle/>
          <a:p>
            <a:r>
              <a:rPr lang="en-US" sz="4965" i="1">
                <a:solidFill>
                  <a:srgbClr val="D9D9D9"/>
                </a:solidFill>
                <a:latin typeface="Monument Extended Ultrabold" panose="00000900000000000000" pitchFamily="50" charset="0"/>
              </a:rPr>
              <a:t>2Y</a:t>
            </a:r>
            <a:endParaRPr lang="en-US" sz="4965" i="1">
              <a:solidFill>
                <a:srgbClr val="D9D9D9"/>
              </a:solidFill>
              <a:latin typeface="Monument Extended Ultrabold" panose="00000900000000000000" pitchFamily="50" charset="0"/>
            </a:endParaRPr>
          </a:p>
        </p:txBody>
      </p:sp>
      <p:sp>
        <p:nvSpPr>
          <p:cNvPr id="4" name="文本框 3"/>
          <p:cNvSpPr txBox="1"/>
          <p:nvPr/>
        </p:nvSpPr>
        <p:spPr>
          <a:xfrm>
            <a:off x="999780" y="3337481"/>
            <a:ext cx="2292350" cy="259080"/>
          </a:xfrm>
          <a:prstGeom prst="rect">
            <a:avLst/>
          </a:prstGeom>
          <a:noFill/>
        </p:spPr>
        <p:txBody>
          <a:bodyPr wrap="none" lIns="0" tIns="0" rIns="0" bIns="0" rtlCol="0">
            <a:spAutoFit/>
          </a:bodyPr>
          <a:lstStyle>
            <a:defPPr>
              <a:defRPr lang="en-US"/>
            </a:defPPr>
            <a:lvl1pPr>
              <a:defRPr sz="5880" i="1">
                <a:solidFill>
                  <a:srgbClr val="D9D9D9"/>
                </a:solidFill>
                <a:latin typeface="Monument Extended Ultrabold" panose="00000900000000000000" pitchFamily="50" charset="0"/>
              </a:defRPr>
            </a:lvl1pPr>
          </a:lstStyle>
          <a:p>
            <a:r>
              <a:rPr lang="en-US" altLang="zh-CN" sz="1690">
                <a:solidFill>
                  <a:schemeClr val="tx1"/>
                </a:solidFill>
              </a:rPr>
              <a:t>Product Manual</a:t>
            </a:r>
            <a:endParaRPr lang="en-US" sz="1690">
              <a:solidFill>
                <a:schemeClr val="tx1"/>
              </a:solidFill>
            </a:endParaRPr>
          </a:p>
        </p:txBody>
      </p:sp>
      <p:sp>
        <p:nvSpPr>
          <p:cNvPr id="5" name="文本框 4"/>
          <p:cNvSpPr txBox="1"/>
          <p:nvPr/>
        </p:nvSpPr>
        <p:spPr>
          <a:xfrm>
            <a:off x="1109733" y="3562749"/>
            <a:ext cx="2172335" cy="151765"/>
          </a:xfrm>
          <a:prstGeom prst="rect">
            <a:avLst/>
          </a:prstGeom>
          <a:noFill/>
        </p:spPr>
        <p:txBody>
          <a:bodyPr wrap="none" lIns="0" tIns="0" rIns="0" bIns="0" rtlCol="0">
            <a:spAutoFit/>
          </a:bodyPr>
          <a:lstStyle/>
          <a:p>
            <a:r>
              <a:rPr lang="en-US" altLang="zh-CN" sz="990" i="1">
                <a:latin typeface="HarmonyOS Sans SC Medium" panose="00000600000000000000" pitchFamily="2" charset="-122"/>
                <a:ea typeface="HarmonyOS Sans SC Medium" panose="00000600000000000000" pitchFamily="2" charset="-122"/>
              </a:rPr>
              <a:t>Intelligent Helmet Bluetooth Headset</a:t>
            </a:r>
            <a:endParaRPr lang="en-US" altLang="zh-CN" sz="990" i="1">
              <a:latin typeface="HarmonyOS Sans SC Medium" panose="00000600000000000000" pitchFamily="2" charset="-122"/>
              <a:ea typeface="HarmonyOS Sans SC Medium" panose="00000600000000000000" pitchFamily="2" charset="-122"/>
            </a:endParaRPr>
          </a:p>
        </p:txBody>
      </p:sp>
      <p:sp>
        <p:nvSpPr>
          <p:cNvPr id="2" name="文本框 1"/>
          <p:cNvSpPr txBox="1"/>
          <p:nvPr/>
        </p:nvSpPr>
        <p:spPr>
          <a:xfrm>
            <a:off x="3148745" y="4135512"/>
            <a:ext cx="200660" cy="116205"/>
          </a:xfrm>
          <a:prstGeom prst="rect">
            <a:avLst/>
          </a:prstGeom>
          <a:noFill/>
        </p:spPr>
        <p:txBody>
          <a:bodyPr wrap="none" lIns="0" tIns="0" rIns="0" bIns="0" rtlCol="0">
            <a:spAutoFit/>
          </a:bodyPr>
          <a:lstStyle>
            <a:defPPr>
              <a:defRPr lang="en-US"/>
            </a:defPPr>
            <a:lvl1pPr>
              <a:defRPr sz="700">
                <a:latin typeface="HarmonyOS Sans SC Medium" panose="00000600000000000000" pitchFamily="2" charset="-122"/>
                <a:ea typeface="HarmonyOS Sans SC Medium" panose="00000600000000000000" pitchFamily="2" charset="-122"/>
              </a:defRPr>
            </a:lvl1pPr>
          </a:lstStyle>
          <a:p>
            <a:r>
              <a:rPr lang="en-US" altLang="zh-CN" sz="760"/>
              <a:t>V1.0</a:t>
            </a:r>
            <a:endParaRPr lang="en-US" altLang="zh-CN" sz="760"/>
          </a:p>
        </p:txBody>
      </p:sp>
      <p:sp>
        <p:nvSpPr>
          <p:cNvPr id="3" name="文本框 2"/>
          <p:cNvSpPr txBox="1"/>
          <p:nvPr/>
        </p:nvSpPr>
        <p:spPr>
          <a:xfrm>
            <a:off x="1482877" y="266081"/>
            <a:ext cx="1888490" cy="92075"/>
          </a:xfrm>
          <a:prstGeom prst="rect">
            <a:avLst/>
          </a:prstGeom>
          <a:noFill/>
        </p:spPr>
        <p:txBody>
          <a:bodyPr wrap="none" lIns="0" tIns="0" rIns="0" bIns="0" rtlCol="0">
            <a:spAutoFit/>
          </a:bodyPr>
          <a:lstStyle/>
          <a:p>
            <a:r>
              <a:rPr lang="en-US" altLang="zh-CN" sz="600">
                <a:latin typeface="HarmonyOS Sans SC Medium" panose="00000600000000000000" pitchFamily="2" charset="-122"/>
                <a:ea typeface="HarmonyOS Sans SC Medium" panose="00000600000000000000" pitchFamily="2" charset="-122"/>
              </a:rPr>
              <a:t>English | Deutsch | Italiano | Français | Españo</a:t>
            </a:r>
            <a:r>
              <a:rPr lang="en-US" altLang="zh-CN" sz="600">
                <a:latin typeface="HarmonyOS Sans SC Medium" panose="00000600000000000000" pitchFamily="2" charset="-122"/>
                <a:ea typeface="HarmonyOS Sans SC Medium" panose="00000600000000000000" pitchFamily="2" charset="-122"/>
              </a:rPr>
              <a:t>l | </a:t>
            </a:r>
            <a:r>
              <a:rPr lang="zh-CN" altLang="en-US" sz="600">
                <a:latin typeface="HarmonyOS Sans SC Medium" panose="00000600000000000000" pitchFamily="2" charset="-122"/>
                <a:ea typeface="HarmonyOS Sans SC Medium" panose="00000600000000000000" pitchFamily="2" charset="-122"/>
              </a:rPr>
              <a:t>日本語</a:t>
            </a:r>
            <a:endParaRPr lang="en-US" altLang="zh-CN" sz="600">
              <a:latin typeface="HarmonyOS Sans SC Medium" panose="00000600000000000000" pitchFamily="2" charset="-122"/>
              <a:ea typeface="HarmonyOS Sans SC Medium" panose="00000600000000000000" pitchFamily="2" charset="-122"/>
            </a:endParaRPr>
          </a:p>
        </p:txBody>
      </p:sp>
      <p:pic>
        <p:nvPicPr>
          <p:cNvPr id="9" name="图片 8" descr="C:/Users/aa/Desktop/临时00000/新建文件夹 (2)/资源 37.png资源 37"/>
          <p:cNvPicPr>
            <a:picLocks noChangeAspect="1"/>
          </p:cNvPicPr>
          <p:nvPr/>
        </p:nvPicPr>
        <p:blipFill>
          <a:blip r:embed="rId1"/>
          <a:srcRect l="22" r="22"/>
          <a:stretch>
            <a:fillRect/>
          </a:stretch>
        </p:blipFill>
        <p:spPr>
          <a:xfrm rot="19260000">
            <a:off x="634681" y="1153572"/>
            <a:ext cx="2330453" cy="1315673"/>
          </a:xfrm>
          <a:prstGeom prst="rect">
            <a:avLst/>
          </a:prstGeom>
        </p:spPr>
      </p:pic>
      <p:pic>
        <p:nvPicPr>
          <p:cNvPr id="15" name="图片 14" descr="资源 23"/>
          <p:cNvPicPr>
            <a:picLocks noChangeAspect="1"/>
          </p:cNvPicPr>
          <p:nvPr/>
        </p:nvPicPr>
        <p:blipFill>
          <a:blip r:embed="rId2"/>
          <a:stretch>
            <a:fillRect/>
          </a:stretch>
        </p:blipFill>
        <p:spPr>
          <a:xfrm>
            <a:off x="247650" y="247650"/>
            <a:ext cx="928370" cy="1104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363855" y="268176"/>
          <a:ext cx="2879725" cy="3989070"/>
        </p:xfrm>
        <a:graphic>
          <a:graphicData uri="http://schemas.openxmlformats.org/drawingml/2006/table">
            <a:tbl>
              <a:tblPr>
                <a:tableStyleId>{5C22544A-7EE6-4342-B048-85BDC9FD1C3A}</a:tableStyleId>
              </a:tblPr>
              <a:tblGrid>
                <a:gridCol w="720000"/>
                <a:gridCol w="2160000"/>
              </a:tblGrid>
              <a:tr h="216000">
                <a:tc>
                  <a:txBody>
                    <a:bodyPr/>
                    <a:lstStyle/>
                    <a:p>
                      <a:pPr marL="3619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Fonction</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Fonction des boutons</a:t>
                      </a:r>
                      <a:endPar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121629"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2133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Allumer/ </a:t>
                      </a:r>
                      <a:r>
                        <a:rPr lang="en-US" sz="670">
                          <a:solidFill>
                            <a:srgbClr val="000000"/>
                          </a:solidFill>
                          <a:effectLst/>
                          <a:latin typeface="HarmonyOS Sans SC Medium" panose="00000600000000000000" pitchFamily="2" charset="-122"/>
                          <a:ea typeface="HarmonyOS Sans SC Medium" panose="00000600000000000000" pitchFamily="2" charset="-122"/>
                          <a:sym typeface="+mn-ea"/>
                        </a:rPr>
                        <a:t>é</a:t>
                      </a:r>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teindre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986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Lire La musique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986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Pause musique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986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Piste précédente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986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Piste suivante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986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Volume +</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986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Volume -</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31772">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Répondre à l'appel</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145" algn="l" defTabSz="353060" rtl="0" eaLnBrk="1" fontAlgn="ctr" latinLnBrk="0" hangingPunct="1"/>
                      <a:r>
                        <a:rPr lang="en-US" altLang="zh-CN"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N’importe quelle touche</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923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Terminer l’appel</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46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Rejeter l’appel</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781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Appariement téléphonique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4483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Groupe Bluetooth regroupement</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240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Mode groupe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29945">
                <a:tc>
                  <a:txBody>
                    <a:bodyPr/>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Mode universel</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图形 2" descr="C:/Users/aa/Desktop/临时00000/新建文件夹 (2)/资源 27.png资源 27"/>
          <p:cNvPicPr>
            <a:picLocks noChangeAspect="1"/>
          </p:cNvPicPr>
          <p:nvPr/>
        </p:nvPicPr>
        <p:blipFill>
          <a:blip r:embed="rId1"/>
          <a:srcRect t="250" b="250"/>
          <a:stretch>
            <a:fillRect/>
          </a:stretch>
        </p:blipFill>
        <p:spPr>
          <a:xfrm>
            <a:off x="1452245" y="530860"/>
            <a:ext cx="127000" cy="127000"/>
          </a:xfrm>
          <a:prstGeom prst="rect">
            <a:avLst/>
          </a:prstGeom>
        </p:spPr>
      </p:pic>
      <p:sp>
        <p:nvSpPr>
          <p:cNvPr id="6" name="文本框 5"/>
          <p:cNvSpPr txBox="1">
            <a:spLocks noChangeAspect="1"/>
          </p:cNvSpPr>
          <p:nvPr/>
        </p:nvSpPr>
        <p:spPr>
          <a:xfrm>
            <a:off x="1359535" y="556260"/>
            <a:ext cx="75565" cy="75565"/>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7" name="组合 6"/>
          <p:cNvGrpSpPr/>
          <p:nvPr/>
        </p:nvGrpSpPr>
        <p:grpSpPr>
          <a:xfrm rot="0">
            <a:off x="1597025" y="531495"/>
            <a:ext cx="434975" cy="125730"/>
            <a:chOff x="2045970" y="1012299"/>
            <a:chExt cx="525571" cy="151794"/>
          </a:xfrm>
        </p:grpSpPr>
        <p:sp>
          <p:nvSpPr>
            <p:cNvPr id="9" name="矩形: 圆角 8"/>
            <p:cNvSpPr/>
            <p:nvPr/>
          </p:nvSpPr>
          <p:spPr>
            <a:xfrm>
              <a:off x="2045970" y="1012299"/>
              <a:ext cx="52557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1" name="图形 1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3" name="图形 12" descr="C:/Users/aa/Desktop/临时00000/新建文件夹 (2)/资源 30.png资源 30"/>
            <p:cNvPicPr>
              <a:picLocks noChangeAspect="1"/>
            </p:cNvPicPr>
            <p:nvPr/>
          </p:nvPicPr>
          <p:blipFill>
            <a:blip r:embed="rId3"/>
            <a:srcRect t="71" b="71"/>
            <a:stretch>
              <a:fillRect/>
            </a:stretch>
          </p:blipFill>
          <p:spPr>
            <a:xfrm>
              <a:off x="2258448" y="1030570"/>
              <a:ext cx="115253" cy="115253"/>
            </a:xfrm>
            <a:prstGeom prst="rect">
              <a:avLst/>
            </a:prstGeom>
          </p:spPr>
        </p:pic>
      </p:grpSp>
      <p:pic>
        <p:nvPicPr>
          <p:cNvPr id="46" name="图形 45" descr="C:/Users/aa/Desktop/临时00000/新建文件夹 (2)/资源 27.png资源 27"/>
          <p:cNvPicPr>
            <a:picLocks noChangeAspect="1"/>
          </p:cNvPicPr>
          <p:nvPr/>
        </p:nvPicPr>
        <p:blipFill>
          <a:blip r:embed="rId1"/>
          <a:srcRect t="250" b="250"/>
          <a:stretch>
            <a:fillRect/>
          </a:stretch>
        </p:blipFill>
        <p:spPr>
          <a:xfrm>
            <a:off x="1220470" y="725170"/>
            <a:ext cx="127000" cy="127000"/>
          </a:xfrm>
          <a:prstGeom prst="rect">
            <a:avLst/>
          </a:prstGeom>
        </p:spPr>
      </p:pic>
      <p:grpSp>
        <p:nvGrpSpPr>
          <p:cNvPr id="40" name="组合 39"/>
          <p:cNvGrpSpPr/>
          <p:nvPr/>
        </p:nvGrpSpPr>
        <p:grpSpPr>
          <a:xfrm rot="0">
            <a:off x="1365250" y="727075"/>
            <a:ext cx="544830" cy="125730"/>
            <a:chOff x="2045971" y="1012299"/>
            <a:chExt cx="658253" cy="151794"/>
          </a:xfrm>
        </p:grpSpPr>
        <p:sp>
          <p:nvSpPr>
            <p:cNvPr id="41" name="矩形: 圆角 40"/>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Tapez</a:t>
              </a:r>
              <a:endParaRPr lang="en-US" sz="580">
                <a:latin typeface="HarmonyOS Sans SC Medium" panose="00000600000000000000" pitchFamily="2" charset="-122"/>
                <a:ea typeface="HarmonyOS Sans SC Medium" panose="00000600000000000000" pitchFamily="2" charset="-122"/>
              </a:endParaRPr>
            </a:p>
          </p:txBody>
        </p:sp>
        <p:pic>
          <p:nvPicPr>
            <p:cNvPr id="42" name="图形 41"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pic>
        <p:nvPicPr>
          <p:cNvPr id="125" name="图形 12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0470" y="916305"/>
            <a:ext cx="127000" cy="127000"/>
          </a:xfrm>
          <a:prstGeom prst="rect">
            <a:avLst/>
          </a:prstGeom>
        </p:spPr>
      </p:pic>
      <p:pic>
        <p:nvPicPr>
          <p:cNvPr id="139" name="图形 138" descr="C:/Users/aa/Desktop/临时00000/新建文件夹 (2)/资源 28.png资源 28"/>
          <p:cNvPicPr>
            <a:picLocks noChangeAspect="1"/>
          </p:cNvPicPr>
          <p:nvPr/>
        </p:nvPicPr>
        <p:blipFill>
          <a:blip r:embed="rId6"/>
          <a:srcRect t="250" b="250"/>
          <a:stretch>
            <a:fillRect/>
          </a:stretch>
        </p:blipFill>
        <p:spPr>
          <a:xfrm>
            <a:off x="1220470" y="1113790"/>
            <a:ext cx="127000" cy="113030"/>
          </a:xfrm>
          <a:prstGeom prst="rect">
            <a:avLst/>
          </a:prstGeom>
        </p:spPr>
      </p:pic>
      <p:pic>
        <p:nvPicPr>
          <p:cNvPr id="140" name="图形 139" descr="C:/Users/aa/Desktop/临时00000/新建文件夹 (2)/资源 24.png资源 24"/>
          <p:cNvPicPr>
            <a:picLocks noChangeAspect="1"/>
          </p:cNvPicPr>
          <p:nvPr/>
        </p:nvPicPr>
        <p:blipFill>
          <a:blip r:embed="rId7"/>
          <a:srcRect t="250" b="250"/>
          <a:stretch>
            <a:fillRect/>
          </a:stretch>
        </p:blipFill>
        <p:spPr>
          <a:xfrm>
            <a:off x="1220470" y="1310005"/>
            <a:ext cx="127000" cy="113030"/>
          </a:xfrm>
          <a:prstGeom prst="rect">
            <a:avLst/>
          </a:prstGeom>
        </p:spPr>
      </p:pic>
      <p:pic>
        <p:nvPicPr>
          <p:cNvPr id="145" name="图形 144" descr="C:/Users/aa/Desktop/临时00000/新建文件夹 (2)/资源 28.png资源 28"/>
          <p:cNvPicPr>
            <a:picLocks noChangeAspect="1"/>
          </p:cNvPicPr>
          <p:nvPr/>
        </p:nvPicPr>
        <p:blipFill>
          <a:blip r:embed="rId6"/>
          <a:srcRect t="250" b="250"/>
          <a:stretch>
            <a:fillRect/>
          </a:stretch>
        </p:blipFill>
        <p:spPr>
          <a:xfrm>
            <a:off x="1220470" y="1501140"/>
            <a:ext cx="127000" cy="113030"/>
          </a:xfrm>
          <a:prstGeom prst="rect">
            <a:avLst/>
          </a:prstGeom>
        </p:spPr>
      </p:pic>
      <p:pic>
        <p:nvPicPr>
          <p:cNvPr id="149" name="图形 148" descr="C:/Users/aa/Desktop/临时00000/新建文件夹 (2)/资源 24.png资源 24"/>
          <p:cNvPicPr>
            <a:picLocks noChangeAspect="1"/>
          </p:cNvPicPr>
          <p:nvPr/>
        </p:nvPicPr>
        <p:blipFill>
          <a:blip r:embed="rId7"/>
          <a:srcRect t="250" b="250"/>
          <a:stretch>
            <a:fillRect/>
          </a:stretch>
        </p:blipFill>
        <p:spPr>
          <a:xfrm>
            <a:off x="1220470" y="1683385"/>
            <a:ext cx="127000" cy="113030"/>
          </a:xfrm>
          <a:prstGeom prst="rect">
            <a:avLst/>
          </a:prstGeom>
        </p:spPr>
      </p:pic>
      <p:pic>
        <p:nvPicPr>
          <p:cNvPr id="161" name="图形 160" descr="C:/Users/aa/Desktop/临时00000/新建文件夹 (2)/资源 26.png资源 26"/>
          <p:cNvPicPr>
            <a:picLocks noChangeAspect="1"/>
          </p:cNvPicPr>
          <p:nvPr/>
        </p:nvPicPr>
        <p:blipFill>
          <a:blip r:embed="rId8"/>
          <a:srcRect t="284" b="284"/>
          <a:stretch>
            <a:fillRect/>
          </a:stretch>
        </p:blipFill>
        <p:spPr>
          <a:xfrm>
            <a:off x="1228090" y="2105660"/>
            <a:ext cx="111760" cy="127000"/>
          </a:xfrm>
          <a:prstGeom prst="rect">
            <a:avLst/>
          </a:prstGeom>
        </p:spPr>
      </p:pic>
      <p:pic>
        <p:nvPicPr>
          <p:cNvPr id="207" name="图形 206" descr="C:/Users/aa/Desktop/临时00000/新建文件夹 (2)/资源 26.png资源 26"/>
          <p:cNvPicPr>
            <a:picLocks noChangeAspect="1"/>
          </p:cNvPicPr>
          <p:nvPr/>
        </p:nvPicPr>
        <p:blipFill>
          <a:blip r:embed="rId8"/>
          <a:srcRect t="284" b="284"/>
          <a:stretch>
            <a:fillRect/>
          </a:stretch>
        </p:blipFill>
        <p:spPr>
          <a:xfrm>
            <a:off x="1228090" y="2280285"/>
            <a:ext cx="111760" cy="127000"/>
          </a:xfrm>
          <a:prstGeom prst="rect">
            <a:avLst/>
          </a:prstGeom>
        </p:spPr>
      </p:pic>
      <p:grpSp>
        <p:nvGrpSpPr>
          <p:cNvPr id="163" name="组合 162"/>
          <p:cNvGrpSpPr/>
          <p:nvPr/>
        </p:nvGrpSpPr>
        <p:grpSpPr>
          <a:xfrm rot="0">
            <a:off x="1359535" y="2280285"/>
            <a:ext cx="471170" cy="125730"/>
            <a:chOff x="2045970" y="1012299"/>
            <a:chExt cx="569083" cy="151794"/>
          </a:xfrm>
        </p:grpSpPr>
        <p:sp>
          <p:nvSpPr>
            <p:cNvPr id="164" name="矩形: 圆角 163"/>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65" name="图形 164"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66" name="图形 165"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pic>
        <p:nvPicPr>
          <p:cNvPr id="208" name="图形 20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0470" y="2499995"/>
            <a:ext cx="127000" cy="127000"/>
          </a:xfrm>
          <a:prstGeom prst="rect">
            <a:avLst/>
          </a:prstGeom>
        </p:spPr>
      </p:pic>
      <p:grpSp>
        <p:nvGrpSpPr>
          <p:cNvPr id="168" name="组合 167"/>
          <p:cNvGrpSpPr/>
          <p:nvPr/>
        </p:nvGrpSpPr>
        <p:grpSpPr>
          <a:xfrm rot="0">
            <a:off x="1359535" y="2499995"/>
            <a:ext cx="471170" cy="125730"/>
            <a:chOff x="2045970" y="1012299"/>
            <a:chExt cx="569083" cy="151794"/>
          </a:xfrm>
        </p:grpSpPr>
        <p:sp>
          <p:nvSpPr>
            <p:cNvPr id="169" name="矩形: 圆角 16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70" name="图形 169"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71" name="图形 170"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pic>
        <p:nvPicPr>
          <p:cNvPr id="173" name="图形 172" descr="C:/Users/aa/Desktop/临时00000/新建文件夹 (2)/资源 26.png资源 26"/>
          <p:cNvPicPr>
            <a:picLocks noChangeAspect="1"/>
          </p:cNvPicPr>
          <p:nvPr/>
        </p:nvPicPr>
        <p:blipFill>
          <a:blip r:embed="rId8"/>
          <a:srcRect t="284" b="284"/>
          <a:stretch>
            <a:fillRect/>
          </a:stretch>
        </p:blipFill>
        <p:spPr>
          <a:xfrm>
            <a:off x="1228090" y="2731135"/>
            <a:ext cx="111760" cy="127000"/>
          </a:xfrm>
          <a:prstGeom prst="rect">
            <a:avLst/>
          </a:prstGeom>
        </p:spPr>
      </p:pic>
      <p:grpSp>
        <p:nvGrpSpPr>
          <p:cNvPr id="174" name="组合 173"/>
          <p:cNvGrpSpPr/>
          <p:nvPr/>
        </p:nvGrpSpPr>
        <p:grpSpPr>
          <a:xfrm rot="0">
            <a:off x="1359535" y="2731135"/>
            <a:ext cx="471170" cy="125730"/>
            <a:chOff x="2045970" y="1012299"/>
            <a:chExt cx="569083" cy="151794"/>
          </a:xfrm>
        </p:grpSpPr>
        <p:sp>
          <p:nvSpPr>
            <p:cNvPr id="175" name="矩形: 圆角 174"/>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76" name="图形 175"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77" name="图形 176"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sp>
        <p:nvSpPr>
          <p:cNvPr id="178" name="文本框 177"/>
          <p:cNvSpPr txBox="1"/>
          <p:nvPr/>
        </p:nvSpPr>
        <p:spPr>
          <a:xfrm>
            <a:off x="1220470" y="2914650"/>
            <a:ext cx="1758950" cy="102235"/>
          </a:xfrm>
          <a:prstGeom prst="rect">
            <a:avLst/>
          </a:prstGeom>
          <a:noFill/>
        </p:spPr>
        <p:txBody>
          <a:bodyPr wrap="squar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Rejoindre 2 membres.</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pic>
        <p:nvPicPr>
          <p:cNvPr id="179" name="图形 178" descr="C:/Users/aa/Desktop/临时00000/新建文件夹 (2)/资源 26.png资源 26"/>
          <p:cNvPicPr>
            <a:picLocks noChangeAspect="1"/>
          </p:cNvPicPr>
          <p:nvPr/>
        </p:nvPicPr>
        <p:blipFill>
          <a:blip r:embed="rId8"/>
          <a:srcRect t="284" b="284"/>
          <a:stretch>
            <a:fillRect/>
          </a:stretch>
        </p:blipFill>
        <p:spPr>
          <a:xfrm>
            <a:off x="1228090" y="3078480"/>
            <a:ext cx="111760" cy="127000"/>
          </a:xfrm>
          <a:prstGeom prst="rect">
            <a:avLst/>
          </a:prstGeom>
        </p:spPr>
      </p:pic>
      <p:sp>
        <p:nvSpPr>
          <p:cNvPr id="183" name="文本框 182"/>
          <p:cNvSpPr txBox="1"/>
          <p:nvPr/>
        </p:nvSpPr>
        <p:spPr>
          <a:xfrm>
            <a:off x="1953260" y="3096260"/>
            <a:ext cx="432435" cy="102235"/>
          </a:xfrm>
          <a:prstGeom prst="rect">
            <a:avLst/>
          </a:prstGeom>
          <a:noFill/>
        </p:spPr>
        <p:txBody>
          <a:bodyPr wrap="non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Confirmer</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pic>
        <p:nvPicPr>
          <p:cNvPr id="184" name="图形 183" descr="C:/Users/aa/Desktop/临时00000/新建文件夹 (2)/资源 26.png资源 26"/>
          <p:cNvPicPr>
            <a:picLocks noChangeAspect="1"/>
          </p:cNvPicPr>
          <p:nvPr/>
        </p:nvPicPr>
        <p:blipFill>
          <a:blip r:embed="rId8"/>
          <a:srcRect t="284" b="284"/>
          <a:stretch>
            <a:fillRect/>
          </a:stretch>
        </p:blipFill>
        <p:spPr>
          <a:xfrm>
            <a:off x="1228090" y="3268980"/>
            <a:ext cx="111760" cy="127000"/>
          </a:xfrm>
          <a:prstGeom prst="rect">
            <a:avLst/>
          </a:prstGeom>
        </p:spPr>
      </p:pic>
      <p:cxnSp>
        <p:nvCxnSpPr>
          <p:cNvPr id="189" name="直接连接符 188"/>
          <p:cNvCxnSpPr>
            <a:cxnSpLocks noChangeAspect="1"/>
            <a:stCxn id="190" idx="4"/>
            <a:endCxn id="191" idx="0"/>
          </p:cNvCxnSpPr>
          <p:nvPr/>
        </p:nvCxnSpPr>
        <p:spPr>
          <a:xfrm>
            <a:off x="1164590" y="2812415"/>
            <a:ext cx="0" cy="29591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0" name="椭圆 189"/>
          <p:cNvSpPr>
            <a:spLocks noChangeAspect="1"/>
          </p:cNvSpPr>
          <p:nvPr/>
        </p:nvSpPr>
        <p:spPr>
          <a:xfrm>
            <a:off x="1144905" y="2773045"/>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1" name="椭圆 190"/>
          <p:cNvSpPr>
            <a:spLocks noChangeAspect="1"/>
          </p:cNvSpPr>
          <p:nvPr/>
        </p:nvSpPr>
        <p:spPr>
          <a:xfrm>
            <a:off x="1144905" y="3108325"/>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2" name="椭圆 191"/>
          <p:cNvSpPr>
            <a:spLocks noChangeAspect="1"/>
          </p:cNvSpPr>
          <p:nvPr/>
        </p:nvSpPr>
        <p:spPr>
          <a:xfrm>
            <a:off x="1144905" y="2941320"/>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grpSp>
        <p:nvGrpSpPr>
          <p:cNvPr id="198" name="组合 197"/>
          <p:cNvGrpSpPr/>
          <p:nvPr/>
        </p:nvGrpSpPr>
        <p:grpSpPr>
          <a:xfrm rot="0">
            <a:off x="1359535" y="1104900"/>
            <a:ext cx="471170" cy="125730"/>
            <a:chOff x="2045970" y="1012299"/>
            <a:chExt cx="569083" cy="151794"/>
          </a:xfrm>
        </p:grpSpPr>
        <p:sp>
          <p:nvSpPr>
            <p:cNvPr id="199" name="矩形: 圆角 19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200" name="图形 199"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201" name="图形 200"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grpSp>
        <p:nvGrpSpPr>
          <p:cNvPr id="202" name="组合 201"/>
          <p:cNvGrpSpPr/>
          <p:nvPr/>
        </p:nvGrpSpPr>
        <p:grpSpPr>
          <a:xfrm rot="0">
            <a:off x="1359535" y="1301115"/>
            <a:ext cx="471170" cy="125730"/>
            <a:chOff x="2045970" y="1012299"/>
            <a:chExt cx="569083" cy="151794"/>
          </a:xfrm>
        </p:grpSpPr>
        <p:sp>
          <p:nvSpPr>
            <p:cNvPr id="203" name="矩形: 圆角 202"/>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204" name="图形 203"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205" name="图形 204"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grpSp>
        <p:nvGrpSpPr>
          <p:cNvPr id="5" name="组合 4"/>
          <p:cNvGrpSpPr/>
          <p:nvPr/>
        </p:nvGrpSpPr>
        <p:grpSpPr>
          <a:xfrm rot="0">
            <a:off x="1365250" y="921385"/>
            <a:ext cx="544830" cy="125730"/>
            <a:chOff x="2045971" y="1012299"/>
            <a:chExt cx="658253" cy="151794"/>
          </a:xfrm>
        </p:grpSpPr>
        <p:sp>
          <p:nvSpPr>
            <p:cNvPr id="8" name="矩形: 圆角 7"/>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Tapez</a:t>
              </a:r>
              <a:endParaRPr lang="en-US" sz="580">
                <a:latin typeface="HarmonyOS Sans SC Medium" panose="00000600000000000000" pitchFamily="2" charset="-122"/>
                <a:ea typeface="HarmonyOS Sans SC Medium" panose="00000600000000000000" pitchFamily="2" charset="-122"/>
              </a:endParaRPr>
            </a:p>
          </p:txBody>
        </p:sp>
        <p:pic>
          <p:nvPicPr>
            <p:cNvPr id="10" name="图形 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12" name="组合 11"/>
          <p:cNvGrpSpPr/>
          <p:nvPr/>
        </p:nvGrpSpPr>
        <p:grpSpPr>
          <a:xfrm rot="0">
            <a:off x="1365250" y="1497330"/>
            <a:ext cx="544830" cy="125730"/>
            <a:chOff x="2045971" y="1012299"/>
            <a:chExt cx="658253" cy="151794"/>
          </a:xfrm>
        </p:grpSpPr>
        <p:sp>
          <p:nvSpPr>
            <p:cNvPr id="14" name="矩形: 圆角 13"/>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Tapez</a:t>
              </a:r>
              <a:endParaRPr lang="en-US" sz="580">
                <a:latin typeface="HarmonyOS Sans SC Medium" panose="00000600000000000000" pitchFamily="2" charset="-122"/>
                <a:ea typeface="HarmonyOS Sans SC Medium" panose="00000600000000000000" pitchFamily="2" charset="-122"/>
              </a:endParaRPr>
            </a:p>
          </p:txBody>
        </p:sp>
        <p:pic>
          <p:nvPicPr>
            <p:cNvPr id="15" name="图形 14"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16" name="组合 15"/>
          <p:cNvGrpSpPr/>
          <p:nvPr/>
        </p:nvGrpSpPr>
        <p:grpSpPr>
          <a:xfrm rot="0">
            <a:off x="1365250" y="1682115"/>
            <a:ext cx="544830" cy="125730"/>
            <a:chOff x="2045971" y="1012299"/>
            <a:chExt cx="658253" cy="151794"/>
          </a:xfrm>
        </p:grpSpPr>
        <p:sp>
          <p:nvSpPr>
            <p:cNvPr id="17" name="矩形: 圆角 16"/>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Tapez</a:t>
              </a:r>
              <a:endParaRPr lang="en-US" sz="580">
                <a:latin typeface="HarmonyOS Sans SC Medium" panose="00000600000000000000" pitchFamily="2" charset="-122"/>
                <a:ea typeface="HarmonyOS Sans SC Medium" panose="00000600000000000000" pitchFamily="2" charset="-122"/>
              </a:endParaRPr>
            </a:p>
          </p:txBody>
        </p:sp>
        <p:pic>
          <p:nvPicPr>
            <p:cNvPr id="18" name="图形 17"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19" name="组合 18"/>
          <p:cNvGrpSpPr/>
          <p:nvPr/>
        </p:nvGrpSpPr>
        <p:grpSpPr>
          <a:xfrm rot="0">
            <a:off x="1365250" y="2099945"/>
            <a:ext cx="544830" cy="125730"/>
            <a:chOff x="2045971" y="1012299"/>
            <a:chExt cx="658253" cy="151794"/>
          </a:xfrm>
        </p:grpSpPr>
        <p:sp>
          <p:nvSpPr>
            <p:cNvPr id="20" name="矩形: 圆角 19"/>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Tapez</a:t>
              </a:r>
              <a:endParaRPr lang="en-US" sz="580">
                <a:latin typeface="HarmonyOS Sans SC Medium" panose="00000600000000000000" pitchFamily="2" charset="-122"/>
                <a:ea typeface="HarmonyOS Sans SC Medium" panose="00000600000000000000" pitchFamily="2" charset="-122"/>
              </a:endParaRPr>
            </a:p>
          </p:txBody>
        </p:sp>
        <p:pic>
          <p:nvPicPr>
            <p:cNvPr id="21" name="图形 2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22" name="组合 21"/>
          <p:cNvGrpSpPr/>
          <p:nvPr/>
        </p:nvGrpSpPr>
        <p:grpSpPr>
          <a:xfrm rot="0">
            <a:off x="1365250" y="3073400"/>
            <a:ext cx="544830" cy="125730"/>
            <a:chOff x="2045971" y="1012299"/>
            <a:chExt cx="658253" cy="151794"/>
          </a:xfrm>
        </p:grpSpPr>
        <p:sp>
          <p:nvSpPr>
            <p:cNvPr id="23" name="矩形: 圆角 22"/>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Tapez</a:t>
              </a:r>
              <a:endParaRPr lang="en-US" sz="580">
                <a:latin typeface="HarmonyOS Sans SC Medium" panose="00000600000000000000" pitchFamily="2" charset="-122"/>
                <a:ea typeface="HarmonyOS Sans SC Medium" panose="00000600000000000000" pitchFamily="2" charset="-122"/>
              </a:endParaRPr>
            </a:p>
          </p:txBody>
        </p:sp>
        <p:pic>
          <p:nvPicPr>
            <p:cNvPr id="24" name="图形 23"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25" name="组合 24"/>
          <p:cNvGrpSpPr/>
          <p:nvPr/>
        </p:nvGrpSpPr>
        <p:grpSpPr>
          <a:xfrm rot="0">
            <a:off x="1365250" y="3265805"/>
            <a:ext cx="544830" cy="125730"/>
            <a:chOff x="2045971" y="1012299"/>
            <a:chExt cx="658253" cy="151794"/>
          </a:xfrm>
        </p:grpSpPr>
        <p:sp>
          <p:nvSpPr>
            <p:cNvPr id="26" name="矩形: 圆角 25"/>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Tapez</a:t>
              </a:r>
              <a:endParaRPr lang="en-US" sz="580">
                <a:latin typeface="HarmonyOS Sans SC Medium" panose="00000600000000000000" pitchFamily="2" charset="-122"/>
                <a:ea typeface="HarmonyOS Sans SC Medium" panose="00000600000000000000" pitchFamily="2" charset="-122"/>
              </a:endParaRPr>
            </a:p>
          </p:txBody>
        </p:sp>
        <p:pic>
          <p:nvPicPr>
            <p:cNvPr id="27" name="图形 26"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48" name="组合 47"/>
          <p:cNvGrpSpPr/>
          <p:nvPr/>
        </p:nvGrpSpPr>
        <p:grpSpPr>
          <a:xfrm rot="0">
            <a:off x="1144905" y="3475990"/>
            <a:ext cx="1831340" cy="717550"/>
            <a:chOff x="2158" y="6249"/>
            <a:chExt cx="2884" cy="1130"/>
          </a:xfrm>
        </p:grpSpPr>
        <p:pic>
          <p:nvPicPr>
            <p:cNvPr id="29" name="图形 16" descr="C:/Users/aa/Desktop/临时00000/新建文件夹 (2)/资源 27.png资源 27"/>
            <p:cNvPicPr>
              <a:picLocks noChangeAspect="1"/>
            </p:cNvPicPr>
            <p:nvPr/>
          </p:nvPicPr>
          <p:blipFill>
            <a:blip r:embed="rId1"/>
            <a:srcRect l="-250" t="250" r="250" b="250"/>
            <a:stretch>
              <a:fillRect/>
            </a:stretch>
          </p:blipFill>
          <p:spPr>
            <a:xfrm>
              <a:off x="2277" y="6249"/>
              <a:ext cx="200" cy="200"/>
            </a:xfrm>
            <a:prstGeom prst="rect">
              <a:avLst/>
            </a:prstGeom>
          </p:spPr>
        </p:pic>
        <p:sp>
          <p:nvSpPr>
            <p:cNvPr id="54" name="矩形: 圆角 53"/>
            <p:cNvSpPr/>
            <p:nvPr/>
          </p:nvSpPr>
          <p:spPr>
            <a:xfrm>
              <a:off x="2495" y="6249"/>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55" name="图形 54" descr="C:/Users/aa/Desktop/临时00000/新建文件夹 (2)/资源 31.png资源 31"/>
            <p:cNvPicPr>
              <a:picLocks noChangeAspect="1"/>
            </p:cNvPicPr>
            <p:nvPr/>
          </p:nvPicPr>
          <p:blipFill>
            <a:blip r:embed="rId2"/>
            <a:srcRect l="-370" t="370" r="370" b="370"/>
            <a:stretch>
              <a:fillRect/>
            </a:stretch>
          </p:blipFill>
          <p:spPr>
            <a:xfrm>
              <a:off x="2575" y="6273"/>
              <a:ext cx="135" cy="150"/>
            </a:xfrm>
            <a:prstGeom prst="rect">
              <a:avLst/>
            </a:prstGeom>
          </p:spPr>
        </p:pic>
        <p:pic>
          <p:nvPicPr>
            <p:cNvPr id="56" name="图形 55" descr="C:/Users/aa/Desktop/临时00000/新建文件夹 (2)/资源 30.png资源 30"/>
            <p:cNvPicPr>
              <a:picLocks noChangeAspect="1"/>
            </p:cNvPicPr>
            <p:nvPr/>
          </p:nvPicPr>
          <p:blipFill>
            <a:blip r:embed="rId3"/>
            <a:srcRect l="-333" t="333" r="333" b="333"/>
            <a:stretch>
              <a:fillRect/>
            </a:stretch>
          </p:blipFill>
          <p:spPr>
            <a:xfrm>
              <a:off x="2772" y="6273"/>
              <a:ext cx="150" cy="150"/>
            </a:xfrm>
            <a:prstGeom prst="rect">
              <a:avLst/>
            </a:prstGeom>
          </p:spPr>
        </p:pic>
        <p:sp>
          <p:nvSpPr>
            <p:cNvPr id="30" name="文本框 29"/>
            <p:cNvSpPr txBox="1"/>
            <p:nvPr/>
          </p:nvSpPr>
          <p:spPr>
            <a:xfrm>
              <a:off x="2277" y="6806"/>
              <a:ext cx="2454" cy="323"/>
            </a:xfrm>
            <a:prstGeom prst="rect">
              <a:avLst/>
            </a:prstGeom>
            <a:noFill/>
          </p:spPr>
          <p:txBody>
            <a:bodyPr wrap="square" lIns="0" tIns="0" rIns="0" bIns="0" rtlCol="0">
              <a:spAutoFit/>
            </a:bodyPr>
            <a:lstStyle>
              <a:defPPr>
                <a:defRPr lang="en-US"/>
              </a:defPPr>
              <a:lvl1pPr marL="35560" defTabSz="346075" fontAlgn="ctr">
                <a:defRPr sz="785">
                  <a:solidFill>
                    <a:srgbClr val="000000"/>
                  </a:solidFill>
                  <a:latin typeface="HarmonyOS Sans SC Medium" panose="00000600000000000000" pitchFamily="2" charset="-122"/>
                  <a:ea typeface="HarmonyOS Sans SC Medium" panose="00000600000000000000" pitchFamily="2" charset="-122"/>
                </a:defRPr>
              </a:lvl1pPr>
            </a:lstStyle>
            <a:p>
              <a:r>
                <a:rPr lang="fr-FR" altLang="zh-CN" sz="665"/>
                <a:t>D'autres appareils entrent dans le couplage Bluetooth</a:t>
              </a:r>
              <a:endParaRPr lang="zh-CN" altLang="en-US" sz="665"/>
            </a:p>
          </p:txBody>
        </p:sp>
        <p:pic>
          <p:nvPicPr>
            <p:cNvPr id="32" name="图形 31" descr="C:/Users/aa/Desktop/临时00000/新建文件夹 (2)/资源 27.png资源 27"/>
            <p:cNvPicPr>
              <a:picLocks noChangeAspect="1"/>
            </p:cNvPicPr>
            <p:nvPr/>
          </p:nvPicPr>
          <p:blipFill>
            <a:blip r:embed="rId1"/>
            <a:srcRect l="-250" t="250" r="250" b="250"/>
            <a:stretch>
              <a:fillRect/>
            </a:stretch>
          </p:blipFill>
          <p:spPr>
            <a:xfrm>
              <a:off x="2277" y="7179"/>
              <a:ext cx="200" cy="200"/>
            </a:xfrm>
            <a:prstGeom prst="rect">
              <a:avLst/>
            </a:prstGeom>
          </p:spPr>
        </p:pic>
        <p:pic>
          <p:nvPicPr>
            <p:cNvPr id="53" name="图形 52"/>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84" y="7203"/>
              <a:ext cx="135" cy="150"/>
            </a:xfrm>
            <a:prstGeom prst="rect">
              <a:avLst/>
            </a:prstGeom>
          </p:spPr>
        </p:pic>
        <p:sp>
          <p:nvSpPr>
            <p:cNvPr id="31" name="文本框 30"/>
            <p:cNvSpPr txBox="1"/>
            <p:nvPr/>
          </p:nvSpPr>
          <p:spPr>
            <a:xfrm>
              <a:off x="3412" y="7204"/>
              <a:ext cx="1630" cy="161"/>
            </a:xfrm>
            <a:prstGeom prst="rect">
              <a:avLst/>
            </a:prstGeom>
            <a:noFill/>
          </p:spPr>
          <p:txBody>
            <a:bodyPr wrap="non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Activer la communication</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cxnSp>
          <p:nvCxnSpPr>
            <p:cNvPr id="43" name="直接连接符 42"/>
            <p:cNvCxnSpPr>
              <a:cxnSpLocks noChangeAspect="1"/>
              <a:stCxn id="44" idx="4"/>
              <a:endCxn id="45" idx="0"/>
            </p:cNvCxnSpPr>
            <p:nvPr/>
          </p:nvCxnSpPr>
          <p:spPr>
            <a:xfrm>
              <a:off x="2189" y="6377"/>
              <a:ext cx="0" cy="858"/>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椭圆 43"/>
            <p:cNvSpPr>
              <a:spLocks noChangeAspect="1"/>
            </p:cNvSpPr>
            <p:nvPr/>
          </p:nvSpPr>
          <p:spPr>
            <a:xfrm>
              <a:off x="2158" y="6315"/>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45" name="椭圆 44"/>
            <p:cNvSpPr>
              <a:spLocks noChangeAspect="1"/>
            </p:cNvSpPr>
            <p:nvPr/>
          </p:nvSpPr>
          <p:spPr>
            <a:xfrm>
              <a:off x="2158" y="7235"/>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33" name="椭圆 32"/>
            <p:cNvSpPr>
              <a:spLocks noChangeAspect="1"/>
            </p:cNvSpPr>
            <p:nvPr/>
          </p:nvSpPr>
          <p:spPr>
            <a:xfrm>
              <a:off x="2158" y="6580"/>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pic>
          <p:nvPicPr>
            <p:cNvPr id="47" name="图形 46" descr="C:/Users/aa/Desktop/临时00000/新建文件夹 (2)/资源 26.png资源 26"/>
            <p:cNvPicPr>
              <a:picLocks noChangeAspect="1"/>
            </p:cNvPicPr>
            <p:nvPr/>
          </p:nvPicPr>
          <p:blipFill>
            <a:blip r:embed="rId8"/>
            <a:srcRect l="-284" t="284" r="284" b="284"/>
            <a:stretch>
              <a:fillRect/>
            </a:stretch>
          </p:blipFill>
          <p:spPr>
            <a:xfrm>
              <a:off x="2289" y="6542"/>
              <a:ext cx="176" cy="200"/>
            </a:xfrm>
            <a:prstGeom prst="rect">
              <a:avLst/>
            </a:prstGeom>
          </p:spPr>
        </p:pic>
        <p:pic>
          <p:nvPicPr>
            <p:cNvPr id="51" name="图形 5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5" y="6565"/>
              <a:ext cx="135" cy="150"/>
            </a:xfrm>
            <a:prstGeom prst="rect">
              <a:avLst/>
            </a:prstGeom>
          </p:spPr>
        </p:pic>
        <p:sp>
          <p:nvSpPr>
            <p:cNvPr id="49" name="椭圆 48"/>
            <p:cNvSpPr>
              <a:spLocks noChangeAspect="1"/>
            </p:cNvSpPr>
            <p:nvPr/>
          </p:nvSpPr>
          <p:spPr>
            <a:xfrm>
              <a:off x="2158" y="6867"/>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grpSp>
          <p:nvGrpSpPr>
            <p:cNvPr id="34" name="组合 33"/>
            <p:cNvGrpSpPr/>
            <p:nvPr/>
          </p:nvGrpSpPr>
          <p:grpSpPr>
            <a:xfrm rot="0">
              <a:off x="2508" y="6537"/>
              <a:ext cx="858" cy="198"/>
              <a:chOff x="2045971" y="1012299"/>
              <a:chExt cx="658253" cy="151794"/>
            </a:xfrm>
          </p:grpSpPr>
          <p:sp>
            <p:nvSpPr>
              <p:cNvPr id="35" name="矩形: 圆角 6"/>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Tapez</a:t>
                </a:r>
                <a:endParaRPr lang="en-US" sz="580">
                  <a:latin typeface="HarmonyOS Sans SC Medium" panose="00000600000000000000" pitchFamily="2" charset="-122"/>
                  <a:ea typeface="HarmonyOS Sans SC Medium" panose="00000600000000000000" pitchFamily="2" charset="-122"/>
                </a:endParaRPr>
              </a:p>
            </p:txBody>
          </p:sp>
          <p:pic>
            <p:nvPicPr>
              <p:cNvPr id="36" name="图形 7"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37" name="组合 36"/>
            <p:cNvGrpSpPr/>
            <p:nvPr/>
          </p:nvGrpSpPr>
          <p:grpSpPr>
            <a:xfrm rot="0">
              <a:off x="2508" y="7180"/>
              <a:ext cx="858" cy="198"/>
              <a:chOff x="2045971" y="1012299"/>
              <a:chExt cx="658253" cy="151794"/>
            </a:xfrm>
          </p:grpSpPr>
          <p:sp>
            <p:nvSpPr>
              <p:cNvPr id="38" name="矩形: 圆角 9"/>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Tapez</a:t>
                </a:r>
                <a:endParaRPr lang="en-US" sz="580">
                  <a:latin typeface="HarmonyOS Sans SC Medium" panose="00000600000000000000" pitchFamily="2" charset="-122"/>
                  <a:ea typeface="HarmonyOS Sans SC Medium" panose="00000600000000000000" pitchFamily="2" charset="-122"/>
                </a:endParaRPr>
              </a:p>
            </p:txBody>
          </p:sp>
          <p:pic>
            <p:nvPicPr>
              <p:cNvPr id="39" name="图形 1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pic>
        <p:nvPicPr>
          <p:cNvPr id="73" name="图片 72" descr="资源 26"/>
          <p:cNvPicPr>
            <a:picLocks noChangeAspect="1"/>
          </p:cNvPicPr>
          <p:nvPr/>
        </p:nvPicPr>
        <p:blipFill>
          <a:blip r:embed="rId8"/>
          <a:stretch>
            <a:fillRect/>
          </a:stretch>
        </p:blipFill>
        <p:spPr>
          <a:xfrm>
            <a:off x="1228559" y="531360"/>
            <a:ext cx="110823" cy="126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57823" y="268176"/>
          <a:ext cx="2879725" cy="4009390"/>
        </p:xfrm>
        <a:graphic>
          <a:graphicData uri="http://schemas.openxmlformats.org/drawingml/2006/table">
            <a:tbl>
              <a:tblPr>
                <a:tableStyleId>{5C22544A-7EE6-4342-B048-85BDC9FD1C3A}</a:tableStyleId>
              </a:tblPr>
              <a:tblGrid>
                <a:gridCol w="936000"/>
                <a:gridCol w="1944000"/>
              </a:tblGrid>
              <a:tr h="216000">
                <a:tc>
                  <a:txBody>
                    <a:bodyPr/>
                    <a:lstStyle/>
                    <a:p>
                      <a:pPr marL="3619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Fonction</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en-US" altLang="zh-CN" sz="675">
                          <a:solidFill>
                            <a:schemeClr val="bg1"/>
                          </a:solidFill>
                          <a:effectLst/>
                          <a:latin typeface="HarmonyOS Sans SC Medium" panose="00000600000000000000" pitchFamily="2" charset="-122"/>
                          <a:ea typeface="HarmonyOS Sans SC Medium" panose="00000600000000000000" pitchFamily="2" charset="-122"/>
                          <a:sym typeface="+mn-ea"/>
                        </a:rPr>
                        <a:t>Fonction des boutons</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121629"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2227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Annuler le regroupement Bluetooth</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6850">
                <a:tc>
                  <a:txBody>
                    <a:bodyPr/>
                    <a:lstStyle/>
                    <a:p>
                      <a:pPr marL="36195" algn="l" defTabSz="353060" rtl="0" eaLnBrk="1" fontAlgn="ctr" latinLnBrk="0" hangingPunct="1"/>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Radio </a:t>
                      </a:r>
                      <a:r>
                        <a:rPr lang="en-US" alt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a:t>
                      </a:r>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llumée</a:t>
                      </a:r>
                      <a:endPar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6215">
                <a:tc>
                  <a:txBody>
                    <a:bodyPr/>
                    <a:lstStyle/>
                    <a:p>
                      <a:pPr marL="36195" algn="l" defTabSz="353060" rtl="0" eaLnBrk="1" fontAlgn="ctr" latinLnBrk="0" hangingPunct="1"/>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Éteindre </a:t>
                      </a:r>
                      <a:r>
                        <a:rPr lang="en-US" alt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l</a:t>
                      </a:r>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 </a:t>
                      </a:r>
                      <a:r>
                        <a:rPr lang="en-US" alt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t>
                      </a:r>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adio</a:t>
                      </a:r>
                      <a:endPar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32105">
                <a:tc>
                  <a:txBody>
                    <a:bodyPr/>
                    <a:lstStyle/>
                    <a:p>
                      <a:pPr marL="36195" algn="l" defTabSz="353060" rtl="0" eaLnBrk="1" fontAlgn="ctr" latinLnBrk="0" hangingPunct="1"/>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Rechercher </a:t>
                      </a:r>
                      <a:r>
                        <a:rPr lang="en-US" alt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t>
                      </a:r>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es </a:t>
                      </a:r>
                      <a:r>
                        <a:rPr lang="en-US" alt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s</a:t>
                      </a:r>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tations </a:t>
                      </a:r>
                      <a:r>
                        <a:rPr lang="en-US" alt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t>
                      </a:r>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 </a:t>
                      </a:r>
                      <a:r>
                        <a:rPr lang="en-US" alt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t>
                      </a:r>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adio</a:t>
                      </a:r>
                      <a:endPar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44500">
                <a:tc>
                  <a:txBody>
                    <a:bodyPr/>
                    <a:lstStyle/>
                    <a:p>
                      <a:pPr marL="36195" algn="l" defTabSz="353060" rtl="0" eaLnBrk="1" fontAlgn="ctr" latinLnBrk="0" hangingPunct="1"/>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Réinitialisation </a:t>
                      </a:r>
                      <a:r>
                        <a:rPr lang="en-US" alt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t>
                      </a:r>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’usine</a:t>
                      </a:r>
                      <a:endPar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35305">
                <a:tc>
                  <a:txBody>
                    <a:bodyPr/>
                    <a:lstStyle/>
                    <a:p>
                      <a:pPr marL="36195" algn="l" defTabSz="353060" rtl="0" eaLnBrk="1" fontAlgn="ctr" latinLnBrk="0" hangingPunct="1"/>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Activation/</a:t>
                      </a:r>
                      <a:endPar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p>
                      <a:pPr marL="36195" algn="l" defTabSz="353060" rtl="0" eaLnBrk="1" fontAlgn="ctr" latinLnBrk="0" hangingPunct="1"/>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Désactivation </a:t>
                      </a:r>
                      <a:r>
                        <a:rPr lang="en-US" alt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t>
                      </a:r>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u </a:t>
                      </a:r>
                      <a:r>
                        <a:rPr lang="en-US" alt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a:t>
                      </a:r>
                      <a:r>
                        <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icrophone</a:t>
                      </a:r>
                      <a:endParaRPr lang="fr-F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6987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Activer l’assistant vocal du téléphone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6162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Réglage automatique du volume</a:t>
                      </a:r>
                      <a:endParaRPr lang="en-US"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44245">
                <a:tc>
                  <a:txBody>
                    <a:bodyPr/>
                    <a:p>
                      <a:pPr marL="36195" algn="l" defTabSz="353060" rtl="0" eaLnBrk="1" fontAlgn="ctr" latinLnBrk="0" hangingPunct="1"/>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Partage de musique</a:t>
                      </a:r>
                      <a:r>
                        <a:rPr lang="en-US" altLang="zh-CN"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/Arrêter le partage</a:t>
                      </a:r>
                      <a:endParaRPr lang="en-US" altLang="zh-CN"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0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p>
                      <a:pPr marL="36195" algn="l" defTabSz="353060" rtl="0" eaLnBrk="1" fontAlgn="ctr" latinLnBrk="0" hangingPunct="1"/>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Rappel</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8" name="组合 57"/>
          <p:cNvGrpSpPr/>
          <p:nvPr/>
        </p:nvGrpSpPr>
        <p:grpSpPr>
          <a:xfrm rot="0">
            <a:off x="1373505" y="525145"/>
            <a:ext cx="601980" cy="127000"/>
            <a:chOff x="1417332" y="1564366"/>
            <a:chExt cx="712828" cy="150445"/>
          </a:xfrm>
        </p:grpSpPr>
        <p:pic>
          <p:nvPicPr>
            <p:cNvPr id="66" name="图形 65" descr="C:/Users/aa/Desktop/临时00000/新建文件夹 (2)/资源 26.png资源 26"/>
            <p:cNvPicPr>
              <a:picLocks noChangeAspect="1"/>
            </p:cNvPicPr>
            <p:nvPr/>
          </p:nvPicPr>
          <p:blipFill>
            <a:blip r:embed="rId1"/>
            <a:srcRect t="253" b="253"/>
            <a:stretch>
              <a:fillRect/>
            </a:stretch>
          </p:blipFill>
          <p:spPr>
            <a:xfrm>
              <a:off x="1417332" y="1564520"/>
              <a:ext cx="132257" cy="150291"/>
            </a:xfrm>
            <a:prstGeom prst="rect">
              <a:avLst/>
            </a:prstGeom>
          </p:spPr>
        </p:pic>
        <p:grpSp>
          <p:nvGrpSpPr>
            <p:cNvPr id="75" name="组合 74"/>
            <p:cNvGrpSpPr/>
            <p:nvPr/>
          </p:nvGrpSpPr>
          <p:grpSpPr>
            <a:xfrm>
              <a:off x="1572619" y="1564366"/>
              <a:ext cx="557541" cy="148716"/>
              <a:chOff x="2045970" y="1012299"/>
              <a:chExt cx="569083" cy="151794"/>
            </a:xfrm>
          </p:grpSpPr>
          <p:sp>
            <p:nvSpPr>
              <p:cNvPr id="79" name="矩形: 圆角 7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80" name="图形 79" descr="C:/Users/aa/Desktop/临时00000/新建文件夹 (2)/资源 31.png资源 31"/>
              <p:cNvPicPr>
                <a:picLocks noChangeAspect="1"/>
              </p:cNvPicPr>
              <p:nvPr/>
            </p:nvPicPr>
            <p:blipFill>
              <a:blip r:embed="rId2"/>
              <a:srcRect t="55" b="55"/>
              <a:stretch>
                <a:fillRect/>
              </a:stretch>
            </p:blipFill>
            <p:spPr>
              <a:xfrm>
                <a:off x="2106843" y="1030570"/>
                <a:ext cx="103727" cy="115253"/>
              </a:xfrm>
              <a:prstGeom prst="rect">
                <a:avLst/>
              </a:prstGeom>
            </p:spPr>
          </p:pic>
          <p:pic>
            <p:nvPicPr>
              <p:cNvPr id="81" name="图形 80" descr="C:/Users/aa/Desktop/临时00000/新建文件夹 (2)/资源 30.png资源 30"/>
              <p:cNvPicPr>
                <a:picLocks noChangeAspect="1"/>
              </p:cNvPicPr>
              <p:nvPr/>
            </p:nvPicPr>
            <p:blipFill>
              <a:blip r:embed="rId3"/>
              <a:srcRect t="389" b="389"/>
              <a:stretch>
                <a:fillRect/>
              </a:stretch>
            </p:blipFill>
            <p:spPr>
              <a:xfrm>
                <a:off x="2258448" y="1030570"/>
                <a:ext cx="115253" cy="115253"/>
              </a:xfrm>
              <a:prstGeom prst="rect">
                <a:avLst/>
              </a:prstGeom>
            </p:spPr>
          </p:pic>
        </p:grpSp>
      </p:grpSp>
      <p:sp>
        <p:nvSpPr>
          <p:cNvPr id="83" name="文本框 82"/>
          <p:cNvSpPr txBox="1"/>
          <p:nvPr/>
        </p:nvSpPr>
        <p:spPr>
          <a:xfrm>
            <a:off x="1373505" y="679450"/>
            <a:ext cx="1558290" cy="180340"/>
          </a:xfrm>
          <a:prstGeom prst="rect">
            <a:avLst/>
          </a:prstGeom>
          <a:noFill/>
        </p:spPr>
        <p:txBody>
          <a:bodyPr wrap="square" lIns="0" tIns="0" rIns="0" bIns="0" rtlCol="0">
            <a:spAutoFit/>
          </a:bodyPr>
          <a:lstStyle/>
          <a:p>
            <a:pPr marL="35560" defTabSz="346075" fontAlgn="ctr"/>
            <a:r>
              <a:rPr lang="fr-FR" altLang="zh-CN" sz="590">
                <a:solidFill>
                  <a:srgbClr val="000000"/>
                </a:solidFill>
                <a:latin typeface="HarmonyOS Sans SC Medium" panose="00000600000000000000" pitchFamily="2" charset="-122"/>
                <a:ea typeface="HarmonyOS Sans SC Medium" panose="00000600000000000000" pitchFamily="2" charset="-122"/>
              </a:rPr>
              <a:t>Remarque : Annulez le groupe lorsque vous êtes dans l’état de mesh du groupe.</a:t>
            </a:r>
            <a:endParaRPr lang="zh-CN" altLang="en-US" sz="590">
              <a:solidFill>
                <a:srgbClr val="000000"/>
              </a:solidFill>
              <a:latin typeface="HarmonyOS Sans SC Medium" panose="00000600000000000000" pitchFamily="2" charset="-122"/>
              <a:ea typeface="HarmonyOS Sans SC Medium" panose="00000600000000000000" pitchFamily="2" charset="-122"/>
            </a:endParaRPr>
          </a:p>
        </p:txBody>
      </p:sp>
      <p:grpSp>
        <p:nvGrpSpPr>
          <p:cNvPr id="30" name="组合 29"/>
          <p:cNvGrpSpPr/>
          <p:nvPr/>
        </p:nvGrpSpPr>
        <p:grpSpPr>
          <a:xfrm>
            <a:off x="1373505" y="1680210"/>
            <a:ext cx="821690" cy="127000"/>
            <a:chOff x="2308" y="2667"/>
            <a:chExt cx="1294" cy="200"/>
          </a:xfrm>
        </p:grpSpPr>
        <p:pic>
          <p:nvPicPr>
            <p:cNvPr id="85" name="图形 84" descr="C:/Users/aa/Desktop/临时00000/新建文件夹 (2)/资源 27.png资源 27"/>
            <p:cNvPicPr>
              <a:picLocks noChangeAspect="1"/>
            </p:cNvPicPr>
            <p:nvPr/>
          </p:nvPicPr>
          <p:blipFill>
            <a:blip r:embed="rId4"/>
            <a:srcRect l="-250" t="250" r="250" b="250"/>
            <a:stretch>
              <a:fillRect/>
            </a:stretch>
          </p:blipFill>
          <p:spPr>
            <a:xfrm>
              <a:off x="2673" y="2667"/>
              <a:ext cx="200" cy="200"/>
            </a:xfrm>
            <a:prstGeom prst="rect">
              <a:avLst/>
            </a:prstGeom>
          </p:spPr>
        </p:pic>
        <p:pic>
          <p:nvPicPr>
            <p:cNvPr id="86" name="图形 85" descr="C:/Users/aa/Desktop/临时00000/新建文件夹 (2)/资源 28.png资源 28"/>
            <p:cNvPicPr>
              <a:picLocks noChangeAspect="1"/>
            </p:cNvPicPr>
            <p:nvPr/>
          </p:nvPicPr>
          <p:blipFill>
            <a:blip r:embed="rId5"/>
            <a:srcRect l="-250" t="250" r="250" b="250"/>
            <a:stretch>
              <a:fillRect/>
            </a:stretch>
          </p:blipFill>
          <p:spPr>
            <a:xfrm>
              <a:off x="2308" y="2677"/>
              <a:ext cx="200" cy="178"/>
            </a:xfrm>
            <a:prstGeom prst="rect">
              <a:avLst/>
            </a:prstGeom>
          </p:spPr>
        </p:pic>
        <p:sp>
          <p:nvSpPr>
            <p:cNvPr id="87" name="文本框 86"/>
            <p:cNvSpPr txBox="1">
              <a:spLocks noChangeAspect="1"/>
            </p:cNvSpPr>
            <p:nvPr/>
          </p:nvSpPr>
          <p:spPr>
            <a:xfrm>
              <a:off x="2527" y="2707"/>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88" name="组合 87"/>
            <p:cNvGrpSpPr/>
            <p:nvPr/>
          </p:nvGrpSpPr>
          <p:grpSpPr>
            <a:xfrm rot="0">
              <a:off x="2901" y="2668"/>
              <a:ext cx="701" cy="198"/>
              <a:chOff x="2045970" y="1012299"/>
              <a:chExt cx="538275" cy="151794"/>
            </a:xfrm>
          </p:grpSpPr>
          <p:sp>
            <p:nvSpPr>
              <p:cNvPr id="89" name="矩形: 圆角 88"/>
              <p:cNvSpPr/>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90" name="图形 8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91" name="图形 90" descr="C:/Users/aa/Desktop/临时00000/新建文件夹 (2)/资源 30.png资源 30"/>
              <p:cNvPicPr>
                <a:picLocks noChangeAspect="1"/>
              </p:cNvPicPr>
              <p:nvPr/>
            </p:nvPicPr>
            <p:blipFill>
              <a:blip r:embed="rId3"/>
              <a:srcRect l="112" r="112"/>
              <a:stretch>
                <a:fillRect/>
              </a:stretch>
            </p:blipFill>
            <p:spPr>
              <a:xfrm>
                <a:off x="2258448" y="1030570"/>
                <a:ext cx="115253" cy="115253"/>
              </a:xfrm>
              <a:prstGeom prst="rect">
                <a:avLst/>
              </a:prstGeom>
            </p:spPr>
          </p:pic>
        </p:grpSp>
      </p:grpSp>
      <p:sp>
        <p:nvSpPr>
          <p:cNvPr id="92" name="文本框 91"/>
          <p:cNvSpPr txBox="1"/>
          <p:nvPr/>
        </p:nvSpPr>
        <p:spPr>
          <a:xfrm>
            <a:off x="1373505" y="1835150"/>
            <a:ext cx="1544320" cy="205105"/>
          </a:xfrm>
          <a:prstGeom prst="rect">
            <a:avLst/>
          </a:prstGeom>
          <a:noFill/>
        </p:spPr>
        <p:txBody>
          <a:bodyPr wrap="square" lIns="0" tIns="0" rIns="0" bIns="0" rtlCol="0">
            <a:spAutoFit/>
          </a:bodyPr>
          <a:lstStyle/>
          <a:p>
            <a:pPr marL="35560" defTabSz="346075" fontAlgn="ctr"/>
            <a:r>
              <a:rPr lang="fr-FR" altLang="zh-CN" sz="665">
                <a:solidFill>
                  <a:srgbClr val="000000"/>
                </a:solidFill>
                <a:latin typeface="HarmonyOS Sans SC Medium" panose="00000600000000000000" pitchFamily="2" charset="-122"/>
                <a:ea typeface="HarmonyOS Sans SC Medium" panose="00000600000000000000" pitchFamily="2" charset="-122"/>
              </a:rPr>
              <a:t>Remarque : L’appareil redémarrera et rétablira les paramètres d’usine.</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29" name="组合 28"/>
          <p:cNvGrpSpPr/>
          <p:nvPr/>
        </p:nvGrpSpPr>
        <p:grpSpPr>
          <a:xfrm>
            <a:off x="1373505" y="2119630"/>
            <a:ext cx="814070" cy="127000"/>
            <a:chOff x="2320" y="3400"/>
            <a:chExt cx="1282" cy="200"/>
          </a:xfrm>
        </p:grpSpPr>
        <p:pic>
          <p:nvPicPr>
            <p:cNvPr id="94" name="图形 93" descr="C:/Users/aa/Desktop/临时00000/新建文件夹 (2)/资源 28.png资源 28"/>
            <p:cNvPicPr>
              <a:picLocks noChangeAspect="1"/>
            </p:cNvPicPr>
            <p:nvPr/>
          </p:nvPicPr>
          <p:blipFill>
            <a:blip r:embed="rId5"/>
            <a:srcRect l="-250" t="250" r="250" b="250"/>
            <a:stretch>
              <a:fillRect/>
            </a:stretch>
          </p:blipFill>
          <p:spPr>
            <a:xfrm>
              <a:off x="2673" y="3411"/>
              <a:ext cx="200" cy="178"/>
            </a:xfrm>
            <a:prstGeom prst="rect">
              <a:avLst/>
            </a:prstGeom>
          </p:spPr>
        </p:pic>
        <p:pic>
          <p:nvPicPr>
            <p:cNvPr id="95" name="图形 94" descr="C:/Users/aa/Desktop/临时00000/新建文件夹 (2)/资源 26.png资源 26"/>
            <p:cNvPicPr>
              <a:picLocks noChangeAspect="1"/>
            </p:cNvPicPr>
            <p:nvPr/>
          </p:nvPicPr>
          <p:blipFill>
            <a:blip r:embed="rId1"/>
            <a:srcRect l="-284" t="284" r="284" b="284"/>
            <a:stretch>
              <a:fillRect/>
            </a:stretch>
          </p:blipFill>
          <p:spPr>
            <a:xfrm>
              <a:off x="2320" y="3400"/>
              <a:ext cx="176" cy="200"/>
            </a:xfrm>
            <a:prstGeom prst="rect">
              <a:avLst/>
            </a:prstGeom>
          </p:spPr>
        </p:pic>
        <p:sp>
          <p:nvSpPr>
            <p:cNvPr id="96" name="文本框 95"/>
            <p:cNvSpPr txBox="1">
              <a:spLocks noChangeAspect="1"/>
            </p:cNvSpPr>
            <p:nvPr/>
          </p:nvSpPr>
          <p:spPr>
            <a:xfrm>
              <a:off x="2527" y="3441"/>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97" name="组合 96"/>
            <p:cNvGrpSpPr/>
            <p:nvPr/>
          </p:nvGrpSpPr>
          <p:grpSpPr>
            <a:xfrm rot="0">
              <a:off x="2901" y="3402"/>
              <a:ext cx="701" cy="198"/>
              <a:chOff x="2045970" y="1012299"/>
              <a:chExt cx="538275" cy="151794"/>
            </a:xfrm>
          </p:grpSpPr>
          <p:sp>
            <p:nvSpPr>
              <p:cNvPr id="99" name="矩形: 圆角 98"/>
              <p:cNvSpPr/>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00" name="图形 9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01" name="图形 100" descr="C:/Users/aa/Desktop/临时00000/新建文件夹 (2)/资源 30.png资源 30"/>
              <p:cNvPicPr>
                <a:picLocks noChangeAspect="1"/>
              </p:cNvPicPr>
              <p:nvPr/>
            </p:nvPicPr>
            <p:blipFill>
              <a:blip r:embed="rId3"/>
              <a:srcRect l="112" r="112"/>
              <a:stretch>
                <a:fillRect/>
              </a:stretch>
            </p:blipFill>
            <p:spPr>
              <a:xfrm>
                <a:off x="2258448" y="1030570"/>
                <a:ext cx="115253" cy="115253"/>
              </a:xfrm>
              <a:prstGeom prst="rect">
                <a:avLst/>
              </a:prstGeom>
            </p:spPr>
          </p:pic>
        </p:grpSp>
      </p:grpSp>
      <p:grpSp>
        <p:nvGrpSpPr>
          <p:cNvPr id="4" name="组合 3"/>
          <p:cNvGrpSpPr/>
          <p:nvPr/>
        </p:nvGrpSpPr>
        <p:grpSpPr>
          <a:xfrm>
            <a:off x="1373505" y="2943860"/>
            <a:ext cx="811530" cy="125730"/>
            <a:chOff x="2311" y="4593"/>
            <a:chExt cx="1278" cy="198"/>
          </a:xfrm>
        </p:grpSpPr>
        <p:pic>
          <p:nvPicPr>
            <p:cNvPr id="108" name="图形 107" descr="C:/Users/aa/Desktop/临时00000/新建文件夹 (2)/资源 24.png资源 24"/>
            <p:cNvPicPr>
              <a:picLocks noChangeAspect="1"/>
            </p:cNvPicPr>
            <p:nvPr/>
          </p:nvPicPr>
          <p:blipFill>
            <a:blip r:embed="rId6"/>
            <a:srcRect l="-250" t="250" r="250" b="250"/>
            <a:stretch>
              <a:fillRect/>
            </a:stretch>
          </p:blipFill>
          <p:spPr>
            <a:xfrm>
              <a:off x="2676" y="4602"/>
              <a:ext cx="200" cy="178"/>
            </a:xfrm>
            <a:prstGeom prst="rect">
              <a:avLst/>
            </a:prstGeom>
          </p:spPr>
        </p:pic>
        <p:pic>
          <p:nvPicPr>
            <p:cNvPr id="109" name="图形 108" descr="C:/Users/aa/Desktop/临时00000/新建文件夹 (2)/资源 28.png资源 28"/>
            <p:cNvPicPr>
              <a:picLocks noChangeAspect="1"/>
            </p:cNvPicPr>
            <p:nvPr/>
          </p:nvPicPr>
          <p:blipFill>
            <a:blip r:embed="rId5"/>
            <a:srcRect l="-250" t="250" r="250" b="250"/>
            <a:stretch>
              <a:fillRect/>
            </a:stretch>
          </p:blipFill>
          <p:spPr>
            <a:xfrm>
              <a:off x="2311" y="4602"/>
              <a:ext cx="200" cy="178"/>
            </a:xfrm>
            <a:prstGeom prst="rect">
              <a:avLst/>
            </a:prstGeom>
          </p:spPr>
        </p:pic>
        <p:sp>
          <p:nvSpPr>
            <p:cNvPr id="110" name="文本框 109"/>
            <p:cNvSpPr txBox="1">
              <a:spLocks noChangeAspect="1"/>
            </p:cNvSpPr>
            <p:nvPr/>
          </p:nvSpPr>
          <p:spPr>
            <a:xfrm>
              <a:off x="2530" y="4632"/>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111" name="组合 110"/>
            <p:cNvGrpSpPr/>
            <p:nvPr/>
          </p:nvGrpSpPr>
          <p:grpSpPr>
            <a:xfrm rot="0">
              <a:off x="2904" y="4593"/>
              <a:ext cx="685" cy="198"/>
              <a:chOff x="2045970" y="1012299"/>
              <a:chExt cx="525571" cy="151794"/>
            </a:xfrm>
          </p:grpSpPr>
          <p:sp>
            <p:nvSpPr>
              <p:cNvPr id="119" name="矩形: 圆角 118"/>
              <p:cNvSpPr/>
              <p:nvPr/>
            </p:nvSpPr>
            <p:spPr>
              <a:xfrm>
                <a:off x="2045970" y="1012299"/>
                <a:ext cx="52557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20" name="图形 11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21" name="图形 120" descr="C:/Users/aa/Desktop/临时00000/新建文件夹 (2)/资源 30.png资源 30"/>
              <p:cNvPicPr>
                <a:picLocks noChangeAspect="1"/>
              </p:cNvPicPr>
              <p:nvPr/>
            </p:nvPicPr>
            <p:blipFill>
              <a:blip r:embed="rId3"/>
              <a:srcRect t="71" b="71"/>
              <a:stretch>
                <a:fillRect/>
              </a:stretch>
            </p:blipFill>
            <p:spPr>
              <a:xfrm>
                <a:off x="2258448" y="1030570"/>
                <a:ext cx="115253" cy="115253"/>
              </a:xfrm>
              <a:prstGeom prst="rect">
                <a:avLst/>
              </a:prstGeom>
            </p:spPr>
          </p:pic>
        </p:grpSp>
      </p:grpSp>
      <p:sp>
        <p:nvSpPr>
          <p:cNvPr id="134" name="文本框 133"/>
          <p:cNvSpPr txBox="1"/>
          <p:nvPr/>
        </p:nvSpPr>
        <p:spPr>
          <a:xfrm>
            <a:off x="1373505" y="1489710"/>
            <a:ext cx="1558290" cy="102235"/>
          </a:xfrm>
          <a:prstGeom prst="rect">
            <a:avLst/>
          </a:prstGeom>
          <a:noFill/>
        </p:spPr>
        <p:txBody>
          <a:bodyPr wrap="square" lIns="0" tIns="0" rIns="0" bIns="0" rtlCol="0">
            <a:spAutoFit/>
          </a:bodyPr>
          <a:lstStyle/>
          <a:p>
            <a:pPr marL="35560" defTabSz="346075" fontAlgn="ctr"/>
            <a:r>
              <a:rPr lang="fr-FR" altLang="zh-CN" sz="665">
                <a:solidFill>
                  <a:srgbClr val="000000"/>
                </a:solidFill>
                <a:latin typeface="HarmonyOS Sans SC Medium" panose="00000600000000000000" pitchFamily="2" charset="-122"/>
                <a:ea typeface="HarmonyOS Sans SC Medium" panose="00000600000000000000" pitchFamily="2" charset="-122"/>
              </a:rPr>
              <a:t>Remarque : Lorsque la FM est activée</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34" name="组合 33"/>
          <p:cNvGrpSpPr/>
          <p:nvPr/>
        </p:nvGrpSpPr>
        <p:grpSpPr>
          <a:xfrm>
            <a:off x="1373505" y="934720"/>
            <a:ext cx="691515" cy="130810"/>
            <a:chOff x="2277" y="1479"/>
            <a:chExt cx="1089" cy="206"/>
          </a:xfrm>
        </p:grpSpPr>
        <p:pic>
          <p:nvPicPr>
            <p:cNvPr id="127" name="图形 126" descr="C:/Users/aa/Desktop/临时00000/新建文件夹 (2)/资源 27.png资源 27"/>
            <p:cNvPicPr>
              <a:picLocks noChangeAspect="1"/>
            </p:cNvPicPr>
            <p:nvPr/>
          </p:nvPicPr>
          <p:blipFill>
            <a:blip r:embed="rId4"/>
            <a:srcRect l="-250" t="250" r="250" b="250"/>
            <a:stretch>
              <a:fillRect/>
            </a:stretch>
          </p:blipFill>
          <p:spPr>
            <a:xfrm>
              <a:off x="2277" y="1485"/>
              <a:ext cx="200" cy="200"/>
            </a:xfrm>
            <a:prstGeom prst="rect">
              <a:avLst/>
            </a:prstGeom>
          </p:spPr>
        </p:pic>
        <p:pic>
          <p:nvPicPr>
            <p:cNvPr id="12" name="图形 1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5" y="1507"/>
              <a:ext cx="135" cy="150"/>
            </a:xfrm>
            <a:prstGeom prst="rect">
              <a:avLst/>
            </a:prstGeom>
          </p:spPr>
        </p:pic>
        <p:grpSp>
          <p:nvGrpSpPr>
            <p:cNvPr id="13" name="组合 12"/>
            <p:cNvGrpSpPr/>
            <p:nvPr/>
          </p:nvGrpSpPr>
          <p:grpSpPr>
            <a:xfrm rot="0">
              <a:off x="2508" y="1479"/>
              <a:ext cx="858" cy="198"/>
              <a:chOff x="2045971" y="1012299"/>
              <a:chExt cx="658253" cy="151794"/>
            </a:xfrm>
          </p:grpSpPr>
          <p:sp>
            <p:nvSpPr>
              <p:cNvPr id="14" name="矩形: 圆角 13"/>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Tapez</a:t>
                </a:r>
                <a:endParaRPr lang="en-US" sz="580">
                  <a:latin typeface="HarmonyOS Sans SC Medium" panose="00000600000000000000" pitchFamily="2" charset="-122"/>
                  <a:ea typeface="HarmonyOS Sans SC Medium" panose="00000600000000000000" pitchFamily="2" charset="-122"/>
                </a:endParaRPr>
              </a:p>
            </p:txBody>
          </p:sp>
          <p:pic>
            <p:nvPicPr>
              <p:cNvPr id="15" name="图形 14"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grpSp>
        <p:nvGrpSpPr>
          <p:cNvPr id="33" name="组合 32"/>
          <p:cNvGrpSpPr/>
          <p:nvPr/>
        </p:nvGrpSpPr>
        <p:grpSpPr>
          <a:xfrm>
            <a:off x="1373505" y="1134110"/>
            <a:ext cx="691515" cy="127635"/>
            <a:chOff x="2277" y="1793"/>
            <a:chExt cx="1089" cy="201"/>
          </a:xfrm>
        </p:grpSpPr>
        <p:pic>
          <p:nvPicPr>
            <p:cNvPr id="128" name="图形 127" descr="C:/Users/aa/Desktop/临时00000/新建文件夹 (2)/资源 27.png资源 27"/>
            <p:cNvPicPr>
              <a:picLocks noChangeAspect="1"/>
            </p:cNvPicPr>
            <p:nvPr/>
          </p:nvPicPr>
          <p:blipFill>
            <a:blip r:embed="rId4"/>
            <a:srcRect l="-250" t="250" r="250" b="250"/>
            <a:stretch>
              <a:fillRect/>
            </a:stretch>
          </p:blipFill>
          <p:spPr>
            <a:xfrm>
              <a:off x="2277" y="1793"/>
              <a:ext cx="200" cy="200"/>
            </a:xfrm>
            <a:prstGeom prst="rect">
              <a:avLst/>
            </a:prstGeom>
          </p:spPr>
        </p:pic>
        <p:pic>
          <p:nvPicPr>
            <p:cNvPr id="16" name="图形 1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5" y="1825"/>
              <a:ext cx="135" cy="150"/>
            </a:xfrm>
            <a:prstGeom prst="rect">
              <a:avLst/>
            </a:prstGeom>
          </p:spPr>
        </p:pic>
        <p:grpSp>
          <p:nvGrpSpPr>
            <p:cNvPr id="18" name="组合 17"/>
            <p:cNvGrpSpPr/>
            <p:nvPr/>
          </p:nvGrpSpPr>
          <p:grpSpPr>
            <a:xfrm rot="0">
              <a:off x="2508" y="1796"/>
              <a:ext cx="858" cy="198"/>
              <a:chOff x="2045971" y="1012299"/>
              <a:chExt cx="658253" cy="151794"/>
            </a:xfrm>
          </p:grpSpPr>
          <p:sp>
            <p:nvSpPr>
              <p:cNvPr id="19" name="矩形: 圆角 18"/>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Tapez</a:t>
                </a:r>
                <a:endParaRPr lang="en-US" sz="580">
                  <a:latin typeface="HarmonyOS Sans SC Medium" panose="00000600000000000000" pitchFamily="2" charset="-122"/>
                  <a:ea typeface="HarmonyOS Sans SC Medium" panose="00000600000000000000" pitchFamily="2" charset="-122"/>
                </a:endParaRPr>
              </a:p>
            </p:txBody>
          </p:sp>
          <p:pic>
            <p:nvPicPr>
              <p:cNvPr id="21" name="图形 2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grpSp>
        <p:nvGrpSpPr>
          <p:cNvPr id="31" name="组合 30"/>
          <p:cNvGrpSpPr/>
          <p:nvPr/>
        </p:nvGrpSpPr>
        <p:grpSpPr>
          <a:xfrm>
            <a:off x="1373505" y="1341755"/>
            <a:ext cx="691515" cy="132080"/>
            <a:chOff x="2277" y="2120"/>
            <a:chExt cx="1089" cy="208"/>
          </a:xfrm>
        </p:grpSpPr>
        <p:pic>
          <p:nvPicPr>
            <p:cNvPr id="131" name="图形 130" descr="C:/Users/aa/Desktop/临时00000/新建文件夹 (2)/资源 27.png资源 27"/>
            <p:cNvPicPr>
              <a:picLocks noChangeAspect="1"/>
            </p:cNvPicPr>
            <p:nvPr/>
          </p:nvPicPr>
          <p:blipFill>
            <a:blip r:embed="rId4"/>
            <a:srcRect l="-250" t="250" r="250" b="250"/>
            <a:stretch>
              <a:fillRect/>
            </a:stretch>
          </p:blipFill>
          <p:spPr>
            <a:xfrm>
              <a:off x="2277" y="2120"/>
              <a:ext cx="200" cy="200"/>
            </a:xfrm>
            <a:prstGeom prst="rect">
              <a:avLst/>
            </a:prstGeom>
          </p:spPr>
        </p:pic>
        <p:pic>
          <p:nvPicPr>
            <p:cNvPr id="22" name="图形 2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5" y="2158"/>
              <a:ext cx="135" cy="150"/>
            </a:xfrm>
            <a:prstGeom prst="rect">
              <a:avLst/>
            </a:prstGeom>
          </p:spPr>
        </p:pic>
        <p:grpSp>
          <p:nvGrpSpPr>
            <p:cNvPr id="23" name="组合 22"/>
            <p:cNvGrpSpPr/>
            <p:nvPr/>
          </p:nvGrpSpPr>
          <p:grpSpPr>
            <a:xfrm rot="0">
              <a:off x="2508" y="2130"/>
              <a:ext cx="858" cy="198"/>
              <a:chOff x="2045971" y="1012299"/>
              <a:chExt cx="658253" cy="151794"/>
            </a:xfrm>
          </p:grpSpPr>
          <p:sp>
            <p:nvSpPr>
              <p:cNvPr id="24" name="矩形: 圆角 23"/>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Tapez</a:t>
                </a:r>
                <a:endParaRPr lang="en-US" sz="580">
                  <a:latin typeface="HarmonyOS Sans SC Medium" panose="00000600000000000000" pitchFamily="2" charset="-122"/>
                  <a:ea typeface="HarmonyOS Sans SC Medium" panose="00000600000000000000" pitchFamily="2" charset="-122"/>
                </a:endParaRPr>
              </a:p>
            </p:txBody>
          </p:sp>
          <p:pic>
            <p:nvPicPr>
              <p:cNvPr id="25" name="图形 24"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grpSp>
        <p:nvGrpSpPr>
          <p:cNvPr id="5" name="组合 4"/>
          <p:cNvGrpSpPr/>
          <p:nvPr/>
        </p:nvGrpSpPr>
        <p:grpSpPr>
          <a:xfrm>
            <a:off x="1373505" y="2682875"/>
            <a:ext cx="681990" cy="128270"/>
            <a:chOff x="2335" y="4248"/>
            <a:chExt cx="1074" cy="202"/>
          </a:xfrm>
        </p:grpSpPr>
        <p:pic>
          <p:nvPicPr>
            <p:cNvPr id="103" name="图形 102" descr="C:/Users/aa/Desktop/临时00000/新建文件夹 (2)/资源 26.png资源 26"/>
            <p:cNvPicPr>
              <a:picLocks noChangeAspect="1"/>
            </p:cNvPicPr>
            <p:nvPr/>
          </p:nvPicPr>
          <p:blipFill>
            <a:blip r:embed="rId1"/>
            <a:srcRect l="-284" t="284" r="284" b="284"/>
            <a:stretch>
              <a:fillRect/>
            </a:stretch>
          </p:blipFill>
          <p:spPr>
            <a:xfrm>
              <a:off x="2335" y="4250"/>
              <a:ext cx="176" cy="200"/>
            </a:xfrm>
            <a:prstGeom prst="rect">
              <a:avLst/>
            </a:prstGeom>
          </p:spPr>
        </p:pic>
        <p:grpSp>
          <p:nvGrpSpPr>
            <p:cNvPr id="26" name="组合 25"/>
            <p:cNvGrpSpPr/>
            <p:nvPr/>
          </p:nvGrpSpPr>
          <p:grpSpPr>
            <a:xfrm rot="0">
              <a:off x="2551" y="4248"/>
              <a:ext cx="858" cy="198"/>
              <a:chOff x="2045971" y="1012299"/>
              <a:chExt cx="658253" cy="151794"/>
            </a:xfrm>
          </p:grpSpPr>
          <p:sp>
            <p:nvSpPr>
              <p:cNvPr id="27" name="矩形: 圆角 26"/>
              <p:cNvSpPr/>
              <p:nvPr/>
            </p:nvSpPr>
            <p:spPr>
              <a:xfrm>
                <a:off x="2045971" y="1012299"/>
                <a:ext cx="65825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Tapez</a:t>
                </a:r>
                <a:endParaRPr lang="en-US" sz="580">
                  <a:latin typeface="HarmonyOS Sans SC Medium" panose="00000600000000000000" pitchFamily="2" charset="-122"/>
                  <a:ea typeface="HarmonyOS Sans SC Medium" panose="00000600000000000000" pitchFamily="2" charset="-122"/>
                </a:endParaRPr>
              </a:p>
            </p:txBody>
          </p:sp>
          <p:pic>
            <p:nvPicPr>
              <p:cNvPr id="28" name="图形 27"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sp>
        <p:nvSpPr>
          <p:cNvPr id="144" name="文本框 143"/>
          <p:cNvSpPr txBox="1"/>
          <p:nvPr/>
        </p:nvSpPr>
        <p:spPr>
          <a:xfrm>
            <a:off x="1373505" y="2268855"/>
            <a:ext cx="1718945" cy="307340"/>
          </a:xfrm>
          <a:prstGeom prst="rect">
            <a:avLst/>
          </a:prstGeom>
          <a:noFill/>
        </p:spPr>
        <p:txBody>
          <a:bodyPr wrap="square" lIns="0" tIns="0" rIns="0" bIns="0" rtlCol="0">
            <a:spAutoFit/>
          </a:bodyPr>
          <a:p>
            <a:pPr marL="35560" defTabSz="346075" fontAlgn="ctr"/>
            <a:r>
              <a:rPr lang="it-IT" altLang="zh-CN" sz="665">
                <a:solidFill>
                  <a:srgbClr val="000000"/>
                </a:solidFill>
                <a:latin typeface="HarmonyOS Sans SC Medium" panose="00000600000000000000" pitchFamily="2" charset="-122"/>
                <a:ea typeface="HarmonyOS Sans SC Medium" panose="00000600000000000000" pitchFamily="2" charset="-122"/>
              </a:rPr>
              <a:t>Remarque : Appuyez simultanément sur la touche de communication et sur n’importe quelle touche de volume pendant 2s.</a:t>
            </a:r>
            <a:endParaRPr lang="it-IT" altLang="zh-CN" sz="665">
              <a:solidFill>
                <a:srgbClr val="000000"/>
              </a:solidFill>
              <a:latin typeface="HarmonyOS Sans SC Medium" panose="00000600000000000000" pitchFamily="2" charset="-122"/>
              <a:ea typeface="HarmonyOS Sans SC Medium" panose="00000600000000000000" pitchFamily="2" charset="-122"/>
            </a:endParaRPr>
          </a:p>
        </p:txBody>
      </p:sp>
      <p:sp>
        <p:nvSpPr>
          <p:cNvPr id="57" name="文本框 56"/>
          <p:cNvSpPr txBox="1"/>
          <p:nvPr>
            <p:custDataLst>
              <p:tags r:id="rId9"/>
            </p:custDataLst>
          </p:nvPr>
        </p:nvSpPr>
        <p:spPr>
          <a:xfrm>
            <a:off x="1373505" y="3454400"/>
            <a:ext cx="1805305" cy="615315"/>
          </a:xfrm>
          <a:prstGeom prst="rect">
            <a:avLst/>
          </a:prstGeom>
          <a:noFill/>
        </p:spPr>
        <p:txBody>
          <a:bodyPr wrap="square" lIns="0" tIns="0" rIns="0" bIns="0" rtlCol="0">
            <a:spAutoFit/>
          </a:bodyPr>
          <a:p>
            <a:pPr marL="36195" algn="l" defTabSz="353060" rtl="0" eaLnBrk="1" fontAlgn="ctr" latinLnBrk="0" hangingPunct="1">
              <a:buNone/>
            </a:pPr>
            <a:r>
              <a:rPr sz="500">
                <a:solidFill>
                  <a:srgbClr val="000000"/>
                </a:solidFill>
                <a:effectLst/>
                <a:latin typeface="HarmonyOS Sans SC Medium" panose="00000600000000000000" pitchFamily="2" charset="-122"/>
                <a:ea typeface="HarmonyOS Sans SC Medium" panose="00000600000000000000" pitchFamily="2" charset="-122"/>
                <a:sym typeface="+mn-ea"/>
              </a:rPr>
              <a:t>Remarque : En mode Groupe à 2 personnes, maintenez les deux intercoms à une distance inférieure à 1 mètre. L'intercom qui partage doit être en cours de lecture de la musique au moment de lancer le partage. Si l'intercom qui partage est connecté à deux téléphones mobiles, le mode FM sera activé. (Pendant le partage de musique, l'intercom récepteur sera déconnecté de la connexion Bluetooth du téléphone mobile.)</a:t>
            </a:r>
            <a:endParaRPr sz="50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59" name="组合 58"/>
          <p:cNvGrpSpPr/>
          <p:nvPr/>
        </p:nvGrpSpPr>
        <p:grpSpPr>
          <a:xfrm rot="0">
            <a:off x="1373505" y="3290570"/>
            <a:ext cx="589915" cy="127000"/>
            <a:chOff x="2508" y="4994"/>
            <a:chExt cx="929" cy="200"/>
          </a:xfrm>
        </p:grpSpPr>
        <p:pic>
          <p:nvPicPr>
            <p:cNvPr id="60" name="图形 84" descr="C:/Users/aa/Desktop/临时00000/新建文件夹 (2)/资源 27.png资源 27"/>
            <p:cNvPicPr>
              <a:picLocks noChangeAspect="1"/>
            </p:cNvPicPr>
            <p:nvPr>
              <p:custDataLst>
                <p:tags r:id="rId10"/>
              </p:custDataLst>
            </p:nvPr>
          </p:nvPicPr>
          <p:blipFill>
            <a:blip r:embed="rId4"/>
            <a:srcRect l="-250" t="250" r="250" b="250"/>
            <a:stretch>
              <a:fillRect/>
            </a:stretch>
          </p:blipFill>
          <p:spPr>
            <a:xfrm>
              <a:off x="2508" y="4994"/>
              <a:ext cx="200" cy="200"/>
            </a:xfrm>
            <a:prstGeom prst="rect">
              <a:avLst/>
            </a:prstGeom>
          </p:spPr>
        </p:pic>
        <p:grpSp>
          <p:nvGrpSpPr>
            <p:cNvPr id="61" name="组合 60"/>
            <p:cNvGrpSpPr/>
            <p:nvPr>
              <p:custDataLst>
                <p:tags r:id="rId11"/>
              </p:custDataLst>
            </p:nvPr>
          </p:nvGrpSpPr>
          <p:grpSpPr>
            <a:xfrm rot="0">
              <a:off x="2736" y="4995"/>
              <a:ext cx="701" cy="198"/>
              <a:chOff x="2045970" y="1012299"/>
              <a:chExt cx="538275" cy="151794"/>
            </a:xfrm>
          </p:grpSpPr>
          <p:sp>
            <p:nvSpPr>
              <p:cNvPr id="62" name="矩形: 圆角 88"/>
              <p:cNvSpPr/>
              <p:nvPr>
                <p:custDataLst>
                  <p:tags r:id="rId12"/>
                </p:custDataLst>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63" name="图形 89" descr="C:/Users/aa/Desktop/临时00000/新建文件夹 (2)/资源 31.png资源 31"/>
              <p:cNvPicPr>
                <a:picLocks noChangeAspect="1"/>
              </p:cNvPicPr>
              <p:nvPr>
                <p:custDataLst>
                  <p:tags r:id="rId13"/>
                </p:custDataLst>
              </p:nvPr>
            </p:nvPicPr>
            <p:blipFill>
              <a:blip r:embed="rId2"/>
              <a:srcRect l="112" r="112"/>
              <a:stretch>
                <a:fillRect/>
              </a:stretch>
            </p:blipFill>
            <p:spPr>
              <a:xfrm>
                <a:off x="2106843" y="1030570"/>
                <a:ext cx="103727" cy="115253"/>
              </a:xfrm>
              <a:prstGeom prst="rect">
                <a:avLst/>
              </a:prstGeom>
            </p:spPr>
          </p:pic>
          <p:pic>
            <p:nvPicPr>
              <p:cNvPr id="64" name="图形 90" descr="C:/Users/aa/Desktop/临时00000/新建文件夹 (2)/资源 30.png资源 30"/>
              <p:cNvPicPr>
                <a:picLocks noChangeAspect="1"/>
              </p:cNvPicPr>
              <p:nvPr>
                <p:custDataLst>
                  <p:tags r:id="rId14"/>
                </p:custDataLst>
              </p:nvPr>
            </p:nvPicPr>
            <p:blipFill>
              <a:blip r:embed="rId3"/>
              <a:srcRect l="112" r="112"/>
              <a:stretch>
                <a:fillRect/>
              </a:stretch>
            </p:blipFill>
            <p:spPr>
              <a:xfrm>
                <a:off x="2258448" y="1030570"/>
                <a:ext cx="115253" cy="115253"/>
              </a:xfrm>
              <a:prstGeom prst="rect">
                <a:avLst/>
              </a:prstGeom>
            </p:spPr>
          </p:pic>
        </p:grpSp>
      </p:grpSp>
      <p:sp>
        <p:nvSpPr>
          <p:cNvPr id="65" name="文本框 64"/>
          <p:cNvSpPr txBox="1"/>
          <p:nvPr>
            <p:custDataLst>
              <p:tags r:id="rId15"/>
            </p:custDataLst>
          </p:nvPr>
        </p:nvSpPr>
        <p:spPr>
          <a:xfrm>
            <a:off x="1373505" y="3163570"/>
            <a:ext cx="1858010" cy="92075"/>
          </a:xfrm>
          <a:prstGeom prst="rect">
            <a:avLst/>
          </a:prstGeom>
          <a:noFill/>
        </p:spPr>
        <p:txBody>
          <a:bodyPr wrap="square" lIns="0" tIns="0" rIns="0" bIns="0" rtlCol="0">
            <a:spAutoFit/>
          </a:bodyPr>
          <a:p>
            <a:pPr marL="36195" algn="l" defTabSz="353060" rtl="0" eaLnBrk="1" fontAlgn="ctr" latinLnBrk="0" hangingPunct="1">
              <a:buNone/>
            </a:pPr>
            <a:r>
              <a:rPr sz="600">
                <a:solidFill>
                  <a:srgbClr val="000000"/>
                </a:solidFill>
                <a:effectLst/>
                <a:latin typeface="HarmonyOS Sans SC Medium" panose="00000600000000000000" pitchFamily="2" charset="-122"/>
                <a:ea typeface="HarmonyOS Sans SC Medium" panose="00000600000000000000" pitchFamily="2" charset="-122"/>
                <a:sym typeface="+mn-ea"/>
              </a:rPr>
              <a:t>En Mode Groupe de 2 personnes</a:t>
            </a:r>
            <a:endParaRPr sz="60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40" name="组合 39"/>
          <p:cNvGrpSpPr/>
          <p:nvPr/>
        </p:nvGrpSpPr>
        <p:grpSpPr>
          <a:xfrm rot="0">
            <a:off x="1373505" y="4117340"/>
            <a:ext cx="871855" cy="127000"/>
            <a:chOff x="2116" y="5014"/>
            <a:chExt cx="1373" cy="200"/>
          </a:xfrm>
        </p:grpSpPr>
        <p:pic>
          <p:nvPicPr>
            <p:cNvPr id="41" name="图形 16" descr="C:/Users/aa/Desktop/临时00000/新建文件夹 (2)/资源 27.png资源 27"/>
            <p:cNvPicPr>
              <a:picLocks noChangeAspect="1"/>
            </p:cNvPicPr>
            <p:nvPr/>
          </p:nvPicPr>
          <p:blipFill>
            <a:blip r:embed="rId4"/>
            <a:srcRect l="250" t="-250" r="250" b="250"/>
            <a:stretch>
              <a:fillRect/>
            </a:stretch>
          </p:blipFill>
          <p:spPr>
            <a:xfrm>
              <a:off x="2486" y="5014"/>
              <a:ext cx="199" cy="200"/>
            </a:xfrm>
            <a:prstGeom prst="rect">
              <a:avLst/>
            </a:prstGeom>
          </p:spPr>
        </p:pic>
        <p:sp>
          <p:nvSpPr>
            <p:cNvPr id="48" name="矩形: 圆角 53"/>
            <p:cNvSpPr/>
            <p:nvPr/>
          </p:nvSpPr>
          <p:spPr>
            <a:xfrm>
              <a:off x="2762" y="5015"/>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75">
                  <a:latin typeface="HarmonyOS Sans SC Medium" panose="00000600000000000000" pitchFamily="2" charset="-122"/>
                  <a:ea typeface="HarmonyOS Sans SC Medium" panose="00000600000000000000" pitchFamily="2" charset="-122"/>
                </a:rPr>
                <a:t>3S</a:t>
              </a:r>
              <a:endParaRPr lang="en-US" sz="575">
                <a:latin typeface="HarmonyOS Sans SC Medium" panose="00000600000000000000" pitchFamily="2" charset="-122"/>
                <a:ea typeface="HarmonyOS Sans SC Medium" panose="00000600000000000000" pitchFamily="2" charset="-122"/>
              </a:endParaRPr>
            </a:p>
          </p:txBody>
        </p:sp>
        <p:pic>
          <p:nvPicPr>
            <p:cNvPr id="50" name="图形 54" descr="C:/Users/aa/Desktop/临时00000/新建文件夹 (2)/资源 31.png资源 31"/>
            <p:cNvPicPr>
              <a:picLocks noChangeAspect="1"/>
            </p:cNvPicPr>
            <p:nvPr/>
          </p:nvPicPr>
          <p:blipFill>
            <a:blip r:embed="rId2"/>
            <a:srcRect l="-370" t="370" r="370" b="370"/>
            <a:stretch>
              <a:fillRect/>
            </a:stretch>
          </p:blipFill>
          <p:spPr>
            <a:xfrm>
              <a:off x="2842" y="5039"/>
              <a:ext cx="135" cy="150"/>
            </a:xfrm>
            <a:prstGeom prst="rect">
              <a:avLst/>
            </a:prstGeom>
          </p:spPr>
        </p:pic>
        <p:pic>
          <p:nvPicPr>
            <p:cNvPr id="35" name="图形 55" descr="C:/Users/aa/Desktop/临时00000/新建文件夹 (2)/资源 30.png资源 30"/>
            <p:cNvPicPr>
              <a:picLocks noChangeAspect="1"/>
            </p:cNvPicPr>
            <p:nvPr/>
          </p:nvPicPr>
          <p:blipFill>
            <a:blip r:embed="rId3"/>
            <a:srcRect l="-333" t="333" r="333" b="333"/>
            <a:stretch>
              <a:fillRect/>
            </a:stretch>
          </p:blipFill>
          <p:spPr>
            <a:xfrm>
              <a:off x="3039" y="5039"/>
              <a:ext cx="150" cy="150"/>
            </a:xfrm>
            <a:prstGeom prst="rect">
              <a:avLst/>
            </a:prstGeom>
          </p:spPr>
        </p:pic>
        <p:sp>
          <p:nvSpPr>
            <p:cNvPr id="52" name="文本框 51"/>
            <p:cNvSpPr txBox="1">
              <a:spLocks noChangeAspect="1"/>
            </p:cNvSpPr>
            <p:nvPr/>
          </p:nvSpPr>
          <p:spPr>
            <a:xfrm>
              <a:off x="2336" y="5054"/>
              <a:ext cx="118"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8" tIns="37834" rIns="75668" bIns="37834" numCol="1" spcCol="0" rtlCol="0" fromWordArt="0" anchor="t" anchorCtr="0" forceAA="0" compatLnSpc="1">
              <a:noAutofit/>
            </a:bodyPr>
            <a:p>
              <a:endParaRPr lang="en-US" sz="1490">
                <a:latin typeface="HarmonyOS Sans SC Medium" panose="00000600000000000000" pitchFamily="2" charset="-122"/>
                <a:ea typeface="HarmonyOS Sans SC Medium" panose="00000600000000000000" pitchFamily="2" charset="-122"/>
              </a:endParaRPr>
            </a:p>
          </p:txBody>
        </p:sp>
        <p:pic>
          <p:nvPicPr>
            <p:cNvPr id="36" name="图形 107" descr="C:/Users/aa/Desktop/临时00000/新建文件夹 (2)/资源 24.png资源 24"/>
            <p:cNvPicPr>
              <a:picLocks noChangeAspect="1"/>
            </p:cNvPicPr>
            <p:nvPr/>
          </p:nvPicPr>
          <p:blipFill>
            <a:blip r:embed="rId6"/>
            <a:srcRect l="-250" t="250" r="250" b="250"/>
            <a:stretch>
              <a:fillRect/>
            </a:stretch>
          </p:blipFill>
          <p:spPr>
            <a:xfrm>
              <a:off x="2116" y="5025"/>
              <a:ext cx="200" cy="178"/>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362903" y="268176"/>
          <a:ext cx="2879725" cy="4039235"/>
        </p:xfrm>
        <a:graphic>
          <a:graphicData uri="http://schemas.openxmlformats.org/drawingml/2006/table">
            <a:tbl>
              <a:tblPr>
                <a:tableStyleId>{5C22544A-7EE6-4342-B048-85BDC9FD1C3A}</a:tableStyleId>
              </a:tblPr>
              <a:tblGrid>
                <a:gridCol w="864000"/>
                <a:gridCol w="2016000"/>
              </a:tblGrid>
              <a:tr h="216000">
                <a:tc>
                  <a:txBody>
                    <a:bodyPr/>
                    <a:lstStyle/>
                    <a:p>
                      <a:pPr marL="3619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Función</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Funcionamiento de los botones</a:t>
                      </a:r>
                      <a:endPar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121629"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27432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Encender/</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Apagar</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05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Reproducir Música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05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Pausar Música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05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Pista Anterior</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05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Pista Siguiente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05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Volume +</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05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Volume -</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5099">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Responder a Una Llamada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7950" algn="l" defTabSz="353060" rtl="0" eaLnBrk="1" fontAlgn="ctr" latinLnBrk="0" hangingPunct="1"/>
                      <a:r>
                        <a:rPr lang="en-US" altLang="zh-CN"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Cualquier botón</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33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Terminar Llamada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33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Rechazar Llamada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33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Emparejamiento de Teléfono</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429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Agrupación Bluetooth en Grupo</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Modo de Grupo</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59790">
                <a:tc>
                  <a:txBody>
                    <a:bodyPr/>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Modo Universal</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图形 2" descr="C:/Users/aa/Desktop/临时00000/新建文件夹 (2)/资源 27.png资源 27"/>
          <p:cNvPicPr>
            <a:picLocks noChangeAspect="1"/>
          </p:cNvPicPr>
          <p:nvPr/>
        </p:nvPicPr>
        <p:blipFill>
          <a:blip r:embed="rId1"/>
          <a:srcRect t="250" b="250"/>
          <a:stretch>
            <a:fillRect/>
          </a:stretch>
        </p:blipFill>
        <p:spPr>
          <a:xfrm>
            <a:off x="1588770" y="559435"/>
            <a:ext cx="127000" cy="127000"/>
          </a:xfrm>
          <a:prstGeom prst="rect">
            <a:avLst/>
          </a:prstGeom>
        </p:spPr>
      </p:pic>
      <p:sp>
        <p:nvSpPr>
          <p:cNvPr id="6" name="文本框 5"/>
          <p:cNvSpPr txBox="1">
            <a:spLocks noChangeAspect="1"/>
          </p:cNvSpPr>
          <p:nvPr/>
        </p:nvSpPr>
        <p:spPr>
          <a:xfrm>
            <a:off x="1496060" y="584835"/>
            <a:ext cx="75565" cy="75565"/>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7" name="组合 6"/>
          <p:cNvGrpSpPr/>
          <p:nvPr/>
        </p:nvGrpSpPr>
        <p:grpSpPr>
          <a:xfrm rot="0">
            <a:off x="1733550" y="560070"/>
            <a:ext cx="434975" cy="125730"/>
            <a:chOff x="2045970" y="1012299"/>
            <a:chExt cx="525571" cy="151794"/>
          </a:xfrm>
        </p:grpSpPr>
        <p:sp>
          <p:nvSpPr>
            <p:cNvPr id="9" name="矩形: 圆角 8"/>
            <p:cNvSpPr/>
            <p:nvPr/>
          </p:nvSpPr>
          <p:spPr>
            <a:xfrm>
              <a:off x="2045970" y="1012299"/>
              <a:ext cx="52557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1" name="图形 1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3" name="图形 12" descr="C:/Users/aa/Desktop/临时00000/新建文件夹 (2)/资源 30.png资源 30"/>
            <p:cNvPicPr>
              <a:picLocks noChangeAspect="1"/>
            </p:cNvPicPr>
            <p:nvPr/>
          </p:nvPicPr>
          <p:blipFill>
            <a:blip r:embed="rId3"/>
            <a:srcRect t="71" b="71"/>
            <a:stretch>
              <a:fillRect/>
            </a:stretch>
          </p:blipFill>
          <p:spPr>
            <a:xfrm>
              <a:off x="2258448" y="1030570"/>
              <a:ext cx="115253" cy="115253"/>
            </a:xfrm>
            <a:prstGeom prst="rect">
              <a:avLst/>
            </a:prstGeom>
          </p:spPr>
        </p:pic>
      </p:grpSp>
      <p:pic>
        <p:nvPicPr>
          <p:cNvPr id="46" name="图形 45" descr="C:/Users/aa/Desktop/临时00000/新建文件夹 (2)/资源 27.png资源 27"/>
          <p:cNvPicPr>
            <a:picLocks noChangeAspect="1"/>
          </p:cNvPicPr>
          <p:nvPr/>
        </p:nvPicPr>
        <p:blipFill>
          <a:blip r:embed="rId1"/>
          <a:srcRect t="250" b="250"/>
          <a:stretch>
            <a:fillRect/>
          </a:stretch>
        </p:blipFill>
        <p:spPr>
          <a:xfrm>
            <a:off x="1356995" y="785495"/>
            <a:ext cx="127000" cy="127000"/>
          </a:xfrm>
          <a:prstGeom prst="rect">
            <a:avLst/>
          </a:prstGeom>
        </p:spPr>
      </p:pic>
      <p:grpSp>
        <p:nvGrpSpPr>
          <p:cNvPr id="40" name="组合 39"/>
          <p:cNvGrpSpPr/>
          <p:nvPr/>
        </p:nvGrpSpPr>
        <p:grpSpPr>
          <a:xfrm rot="0">
            <a:off x="1501775" y="786130"/>
            <a:ext cx="471170" cy="125730"/>
            <a:chOff x="2045971" y="1012299"/>
            <a:chExt cx="569084" cy="151794"/>
          </a:xfrm>
        </p:grpSpPr>
        <p:sp>
          <p:nvSpPr>
            <p:cNvPr id="41" name="矩形: 圆角 40"/>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Clics</a:t>
              </a:r>
              <a:endParaRPr lang="en-US" sz="580">
                <a:latin typeface="HarmonyOS Sans SC Medium" panose="00000600000000000000" pitchFamily="2" charset="-122"/>
                <a:ea typeface="HarmonyOS Sans SC Medium" panose="00000600000000000000" pitchFamily="2" charset="-122"/>
              </a:endParaRPr>
            </a:p>
          </p:txBody>
        </p:sp>
        <p:pic>
          <p:nvPicPr>
            <p:cNvPr id="42" name="图形 41"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pic>
        <p:nvPicPr>
          <p:cNvPr id="125" name="图形 124" descr="C:/Users/aa/Desktop/临时00000/新建文件夹 (2)/资源 27.png资源 27"/>
          <p:cNvPicPr>
            <a:picLocks noChangeAspect="1"/>
          </p:cNvPicPr>
          <p:nvPr/>
        </p:nvPicPr>
        <p:blipFill>
          <a:blip r:embed="rId1"/>
          <a:srcRect t="250" b="250"/>
          <a:stretch>
            <a:fillRect/>
          </a:stretch>
        </p:blipFill>
        <p:spPr>
          <a:xfrm>
            <a:off x="1356995" y="984885"/>
            <a:ext cx="127000" cy="127000"/>
          </a:xfrm>
          <a:prstGeom prst="rect">
            <a:avLst/>
          </a:prstGeom>
        </p:spPr>
      </p:pic>
      <p:pic>
        <p:nvPicPr>
          <p:cNvPr id="139" name="图形 138" descr="C:/Users/aa/Desktop/临时00000/新建文件夹 (2)/资源 28.png资源 28"/>
          <p:cNvPicPr>
            <a:picLocks noChangeAspect="1"/>
          </p:cNvPicPr>
          <p:nvPr/>
        </p:nvPicPr>
        <p:blipFill>
          <a:blip r:embed="rId4"/>
          <a:srcRect t="250" b="250"/>
          <a:stretch>
            <a:fillRect/>
          </a:stretch>
        </p:blipFill>
        <p:spPr>
          <a:xfrm>
            <a:off x="1356995" y="1170305"/>
            <a:ext cx="127000" cy="113030"/>
          </a:xfrm>
          <a:prstGeom prst="rect">
            <a:avLst/>
          </a:prstGeom>
        </p:spPr>
      </p:pic>
      <p:pic>
        <p:nvPicPr>
          <p:cNvPr id="140" name="图形 139" descr="C:/Users/aa/Desktop/临时00000/新建文件夹 (2)/资源 24.png资源 24"/>
          <p:cNvPicPr>
            <a:picLocks noChangeAspect="1"/>
          </p:cNvPicPr>
          <p:nvPr/>
        </p:nvPicPr>
        <p:blipFill>
          <a:blip r:embed="rId5"/>
          <a:srcRect t="250" b="250"/>
          <a:stretch>
            <a:fillRect/>
          </a:stretch>
        </p:blipFill>
        <p:spPr>
          <a:xfrm>
            <a:off x="1356995" y="1360170"/>
            <a:ext cx="127000" cy="113030"/>
          </a:xfrm>
          <a:prstGeom prst="rect">
            <a:avLst/>
          </a:prstGeom>
        </p:spPr>
      </p:pic>
      <p:pic>
        <p:nvPicPr>
          <p:cNvPr id="145" name="图形 144" descr="C:/Users/aa/Desktop/临时00000/新建文件夹 (2)/资源 28.png资源 28"/>
          <p:cNvPicPr>
            <a:picLocks noChangeAspect="1"/>
          </p:cNvPicPr>
          <p:nvPr/>
        </p:nvPicPr>
        <p:blipFill>
          <a:blip r:embed="rId4"/>
          <a:srcRect t="250" b="250"/>
          <a:stretch>
            <a:fillRect/>
          </a:stretch>
        </p:blipFill>
        <p:spPr>
          <a:xfrm>
            <a:off x="1364615" y="1533525"/>
            <a:ext cx="127000" cy="113030"/>
          </a:xfrm>
          <a:prstGeom prst="rect">
            <a:avLst/>
          </a:prstGeom>
        </p:spPr>
      </p:pic>
      <p:pic>
        <p:nvPicPr>
          <p:cNvPr id="149" name="图形 148" descr="C:/Users/aa/Desktop/临时00000/新建文件夹 (2)/资源 24.png资源 24"/>
          <p:cNvPicPr>
            <a:picLocks noChangeAspect="1"/>
          </p:cNvPicPr>
          <p:nvPr/>
        </p:nvPicPr>
        <p:blipFill>
          <a:blip r:embed="rId5"/>
          <a:srcRect t="250" b="250"/>
          <a:stretch>
            <a:fillRect/>
          </a:stretch>
        </p:blipFill>
        <p:spPr>
          <a:xfrm>
            <a:off x="1356995" y="1718310"/>
            <a:ext cx="127000" cy="113030"/>
          </a:xfrm>
          <a:prstGeom prst="rect">
            <a:avLst/>
          </a:prstGeom>
        </p:spPr>
      </p:pic>
      <p:pic>
        <p:nvPicPr>
          <p:cNvPr id="161" name="图形 160" descr="C:/Users/aa/Desktop/临时00000/新建文件夹 (2)/资源 26.png资源 26"/>
          <p:cNvPicPr>
            <a:picLocks noChangeAspect="1"/>
          </p:cNvPicPr>
          <p:nvPr/>
        </p:nvPicPr>
        <p:blipFill>
          <a:blip r:embed="rId6"/>
          <a:srcRect t="284" b="284"/>
          <a:stretch>
            <a:fillRect/>
          </a:stretch>
        </p:blipFill>
        <p:spPr>
          <a:xfrm>
            <a:off x="1364615" y="2134235"/>
            <a:ext cx="111760" cy="127000"/>
          </a:xfrm>
          <a:prstGeom prst="rect">
            <a:avLst/>
          </a:prstGeom>
        </p:spPr>
      </p:pic>
      <p:pic>
        <p:nvPicPr>
          <p:cNvPr id="207" name="图形 206" descr="C:/Users/aa/Desktop/临时00000/新建文件夹 (2)/资源 26.png资源 26"/>
          <p:cNvPicPr>
            <a:picLocks noChangeAspect="1"/>
          </p:cNvPicPr>
          <p:nvPr/>
        </p:nvPicPr>
        <p:blipFill>
          <a:blip r:embed="rId6"/>
          <a:srcRect t="284" b="284"/>
          <a:stretch>
            <a:fillRect/>
          </a:stretch>
        </p:blipFill>
        <p:spPr>
          <a:xfrm>
            <a:off x="1364615" y="2352040"/>
            <a:ext cx="111760" cy="127000"/>
          </a:xfrm>
          <a:prstGeom prst="rect">
            <a:avLst/>
          </a:prstGeom>
        </p:spPr>
      </p:pic>
      <p:grpSp>
        <p:nvGrpSpPr>
          <p:cNvPr id="163" name="组合 162"/>
          <p:cNvGrpSpPr/>
          <p:nvPr/>
        </p:nvGrpSpPr>
        <p:grpSpPr>
          <a:xfrm rot="0">
            <a:off x="1496060" y="2352040"/>
            <a:ext cx="471170" cy="125730"/>
            <a:chOff x="2045970" y="1012299"/>
            <a:chExt cx="569083" cy="151794"/>
          </a:xfrm>
        </p:grpSpPr>
        <p:sp>
          <p:nvSpPr>
            <p:cNvPr id="164" name="矩形: 圆角 163"/>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65" name="图形 164"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66" name="图形 165"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pic>
        <p:nvPicPr>
          <p:cNvPr id="208" name="图形 207" descr="C:/Users/aa/Desktop/临时00000/新建文件夹 (2)/资源 27.png资源 27"/>
          <p:cNvPicPr>
            <a:picLocks noChangeAspect="1"/>
          </p:cNvPicPr>
          <p:nvPr/>
        </p:nvPicPr>
        <p:blipFill>
          <a:blip r:embed="rId1"/>
          <a:srcRect t="250" b="250"/>
          <a:stretch>
            <a:fillRect/>
          </a:stretch>
        </p:blipFill>
        <p:spPr>
          <a:xfrm>
            <a:off x="1356995" y="2564765"/>
            <a:ext cx="127000" cy="127000"/>
          </a:xfrm>
          <a:prstGeom prst="rect">
            <a:avLst/>
          </a:prstGeom>
        </p:spPr>
      </p:pic>
      <p:grpSp>
        <p:nvGrpSpPr>
          <p:cNvPr id="168" name="组合 167"/>
          <p:cNvGrpSpPr/>
          <p:nvPr/>
        </p:nvGrpSpPr>
        <p:grpSpPr>
          <a:xfrm rot="0">
            <a:off x="1496060" y="2564765"/>
            <a:ext cx="471170" cy="125730"/>
            <a:chOff x="2045970" y="1012299"/>
            <a:chExt cx="569083" cy="151794"/>
          </a:xfrm>
        </p:grpSpPr>
        <p:sp>
          <p:nvSpPr>
            <p:cNvPr id="169" name="矩形: 圆角 16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70" name="图形 169"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71" name="图形 170"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pic>
        <p:nvPicPr>
          <p:cNvPr id="173" name="图形 172" descr="C:/Users/aa/Desktop/临时00000/新建文件夹 (2)/资源 26.png资源 26"/>
          <p:cNvPicPr>
            <a:picLocks noChangeAspect="1"/>
          </p:cNvPicPr>
          <p:nvPr/>
        </p:nvPicPr>
        <p:blipFill>
          <a:blip r:embed="rId6"/>
          <a:srcRect t="284" b="284"/>
          <a:stretch>
            <a:fillRect/>
          </a:stretch>
        </p:blipFill>
        <p:spPr>
          <a:xfrm>
            <a:off x="1364615" y="2761615"/>
            <a:ext cx="111760" cy="127000"/>
          </a:xfrm>
          <a:prstGeom prst="rect">
            <a:avLst/>
          </a:prstGeom>
        </p:spPr>
      </p:pic>
      <p:grpSp>
        <p:nvGrpSpPr>
          <p:cNvPr id="174" name="组合 173"/>
          <p:cNvGrpSpPr/>
          <p:nvPr/>
        </p:nvGrpSpPr>
        <p:grpSpPr>
          <a:xfrm rot="0">
            <a:off x="1496060" y="2761615"/>
            <a:ext cx="471170" cy="125730"/>
            <a:chOff x="2045970" y="1012299"/>
            <a:chExt cx="569083" cy="151794"/>
          </a:xfrm>
        </p:grpSpPr>
        <p:sp>
          <p:nvSpPr>
            <p:cNvPr id="175" name="矩形: 圆角 174"/>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76" name="图形 175"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77" name="图形 176"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sp>
        <p:nvSpPr>
          <p:cNvPr id="178" name="文本框 177"/>
          <p:cNvSpPr txBox="1"/>
          <p:nvPr/>
        </p:nvSpPr>
        <p:spPr>
          <a:xfrm>
            <a:off x="1356995" y="2944495"/>
            <a:ext cx="1758950" cy="102235"/>
          </a:xfrm>
          <a:prstGeom prst="rect">
            <a:avLst/>
          </a:prstGeom>
          <a:noFill/>
        </p:spPr>
        <p:txBody>
          <a:bodyPr wrap="squar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Únase a 2 miembros.</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pic>
        <p:nvPicPr>
          <p:cNvPr id="179" name="图形 178" descr="C:/Users/aa/Desktop/临时00000/新建文件夹 (2)/资源 26.png资源 26"/>
          <p:cNvPicPr>
            <a:picLocks noChangeAspect="1"/>
          </p:cNvPicPr>
          <p:nvPr/>
        </p:nvPicPr>
        <p:blipFill>
          <a:blip r:embed="rId6"/>
          <a:srcRect t="284" b="284"/>
          <a:stretch>
            <a:fillRect/>
          </a:stretch>
        </p:blipFill>
        <p:spPr>
          <a:xfrm>
            <a:off x="1364615" y="3103245"/>
            <a:ext cx="111760" cy="127000"/>
          </a:xfrm>
          <a:prstGeom prst="rect">
            <a:avLst/>
          </a:prstGeom>
        </p:spPr>
      </p:pic>
      <p:sp>
        <p:nvSpPr>
          <p:cNvPr id="183" name="文本框 182"/>
          <p:cNvSpPr txBox="1"/>
          <p:nvPr/>
        </p:nvSpPr>
        <p:spPr>
          <a:xfrm>
            <a:off x="1991995" y="3121025"/>
            <a:ext cx="432435" cy="102235"/>
          </a:xfrm>
          <a:prstGeom prst="rect">
            <a:avLst/>
          </a:prstGeom>
          <a:noFill/>
        </p:spPr>
        <p:txBody>
          <a:bodyPr wrap="non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Confirmar</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pic>
        <p:nvPicPr>
          <p:cNvPr id="184" name="图形 183" descr="C:/Users/aa/Desktop/临时00000/新建文件夹 (2)/资源 26.png资源 26"/>
          <p:cNvPicPr>
            <a:picLocks noChangeAspect="1"/>
          </p:cNvPicPr>
          <p:nvPr/>
        </p:nvPicPr>
        <p:blipFill>
          <a:blip r:embed="rId6"/>
          <a:srcRect t="284" b="284"/>
          <a:stretch>
            <a:fillRect/>
          </a:stretch>
        </p:blipFill>
        <p:spPr>
          <a:xfrm>
            <a:off x="1364615" y="3296920"/>
            <a:ext cx="111760" cy="127000"/>
          </a:xfrm>
          <a:prstGeom prst="rect">
            <a:avLst/>
          </a:prstGeom>
        </p:spPr>
      </p:pic>
      <p:cxnSp>
        <p:nvCxnSpPr>
          <p:cNvPr id="189" name="直接连接符 188"/>
          <p:cNvCxnSpPr>
            <a:cxnSpLocks noChangeAspect="1"/>
            <a:stCxn id="190" idx="4"/>
            <a:endCxn id="191" idx="0"/>
          </p:cNvCxnSpPr>
          <p:nvPr/>
        </p:nvCxnSpPr>
        <p:spPr>
          <a:xfrm>
            <a:off x="1301115" y="2842895"/>
            <a:ext cx="0" cy="290195"/>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0" name="椭圆 189"/>
          <p:cNvSpPr>
            <a:spLocks noChangeAspect="1"/>
          </p:cNvSpPr>
          <p:nvPr/>
        </p:nvSpPr>
        <p:spPr>
          <a:xfrm>
            <a:off x="1281430" y="2803525"/>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1" name="椭圆 190"/>
          <p:cNvSpPr>
            <a:spLocks noChangeAspect="1"/>
          </p:cNvSpPr>
          <p:nvPr/>
        </p:nvSpPr>
        <p:spPr>
          <a:xfrm>
            <a:off x="1281430" y="3133090"/>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2" name="椭圆 191"/>
          <p:cNvSpPr>
            <a:spLocks noChangeAspect="1"/>
          </p:cNvSpPr>
          <p:nvPr/>
        </p:nvSpPr>
        <p:spPr>
          <a:xfrm>
            <a:off x="1281430" y="2971800"/>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grpSp>
        <p:nvGrpSpPr>
          <p:cNvPr id="198" name="组合 197"/>
          <p:cNvGrpSpPr/>
          <p:nvPr/>
        </p:nvGrpSpPr>
        <p:grpSpPr>
          <a:xfrm rot="0">
            <a:off x="1496060" y="1161415"/>
            <a:ext cx="471170" cy="125730"/>
            <a:chOff x="2045970" y="1012299"/>
            <a:chExt cx="569083" cy="151794"/>
          </a:xfrm>
        </p:grpSpPr>
        <p:sp>
          <p:nvSpPr>
            <p:cNvPr id="199" name="矩形: 圆角 19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200" name="图形 199"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201" name="图形 200"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grpSp>
        <p:nvGrpSpPr>
          <p:cNvPr id="202" name="组合 201"/>
          <p:cNvGrpSpPr/>
          <p:nvPr/>
        </p:nvGrpSpPr>
        <p:grpSpPr>
          <a:xfrm rot="0">
            <a:off x="1496060" y="1351280"/>
            <a:ext cx="471170" cy="125730"/>
            <a:chOff x="2045970" y="1012299"/>
            <a:chExt cx="569083" cy="151794"/>
          </a:xfrm>
        </p:grpSpPr>
        <p:sp>
          <p:nvSpPr>
            <p:cNvPr id="203" name="矩形: 圆角 202"/>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204" name="图形 203"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205" name="图形 204"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grpSp>
        <p:nvGrpSpPr>
          <p:cNvPr id="5" name="组合 4"/>
          <p:cNvGrpSpPr/>
          <p:nvPr/>
        </p:nvGrpSpPr>
        <p:grpSpPr>
          <a:xfrm rot="0">
            <a:off x="1501775" y="977900"/>
            <a:ext cx="471170" cy="125730"/>
            <a:chOff x="2045971" y="1012299"/>
            <a:chExt cx="569084" cy="151794"/>
          </a:xfrm>
        </p:grpSpPr>
        <p:sp>
          <p:nvSpPr>
            <p:cNvPr id="8" name="矩形: 圆角 7"/>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Clics</a:t>
              </a:r>
              <a:endParaRPr lang="en-US" sz="580">
                <a:latin typeface="HarmonyOS Sans SC Medium" panose="00000600000000000000" pitchFamily="2" charset="-122"/>
                <a:ea typeface="HarmonyOS Sans SC Medium" panose="00000600000000000000" pitchFamily="2" charset="-122"/>
              </a:endParaRPr>
            </a:p>
          </p:txBody>
        </p:sp>
        <p:pic>
          <p:nvPicPr>
            <p:cNvPr id="10" name="图形 9"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nvGrpSpPr>
          <p:cNvPr id="12" name="组合 11"/>
          <p:cNvGrpSpPr/>
          <p:nvPr/>
        </p:nvGrpSpPr>
        <p:grpSpPr>
          <a:xfrm rot="0">
            <a:off x="1501775" y="1530350"/>
            <a:ext cx="471170" cy="125730"/>
            <a:chOff x="2045971" y="1012299"/>
            <a:chExt cx="569084" cy="151794"/>
          </a:xfrm>
        </p:grpSpPr>
        <p:sp>
          <p:nvSpPr>
            <p:cNvPr id="14" name="矩形: 圆角 13"/>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Clics</a:t>
              </a:r>
              <a:endParaRPr lang="en-US" sz="580">
                <a:latin typeface="HarmonyOS Sans SC Medium" panose="00000600000000000000" pitchFamily="2" charset="-122"/>
                <a:ea typeface="HarmonyOS Sans SC Medium" panose="00000600000000000000" pitchFamily="2" charset="-122"/>
              </a:endParaRPr>
            </a:p>
          </p:txBody>
        </p:sp>
        <p:pic>
          <p:nvPicPr>
            <p:cNvPr id="15" name="图形 14"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nvGrpSpPr>
          <p:cNvPr id="16" name="组合 15"/>
          <p:cNvGrpSpPr/>
          <p:nvPr/>
        </p:nvGrpSpPr>
        <p:grpSpPr>
          <a:xfrm rot="0">
            <a:off x="1501775" y="1714500"/>
            <a:ext cx="471170" cy="125730"/>
            <a:chOff x="2045971" y="1012299"/>
            <a:chExt cx="569084" cy="151794"/>
          </a:xfrm>
        </p:grpSpPr>
        <p:sp>
          <p:nvSpPr>
            <p:cNvPr id="17" name="矩形: 圆角 16"/>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Clics</a:t>
              </a:r>
              <a:endParaRPr lang="en-US" sz="580">
                <a:latin typeface="HarmonyOS Sans SC Medium" panose="00000600000000000000" pitchFamily="2" charset="-122"/>
                <a:ea typeface="HarmonyOS Sans SC Medium" panose="00000600000000000000" pitchFamily="2" charset="-122"/>
              </a:endParaRPr>
            </a:p>
          </p:txBody>
        </p:sp>
        <p:pic>
          <p:nvPicPr>
            <p:cNvPr id="18" name="图形 17"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nvGrpSpPr>
          <p:cNvPr id="19" name="组合 18"/>
          <p:cNvGrpSpPr/>
          <p:nvPr/>
        </p:nvGrpSpPr>
        <p:grpSpPr>
          <a:xfrm rot="0">
            <a:off x="1501775" y="2141220"/>
            <a:ext cx="471170" cy="125730"/>
            <a:chOff x="2045971" y="1012299"/>
            <a:chExt cx="569084" cy="151794"/>
          </a:xfrm>
        </p:grpSpPr>
        <p:sp>
          <p:nvSpPr>
            <p:cNvPr id="20" name="矩形: 圆角 19"/>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Clics</a:t>
              </a:r>
              <a:endParaRPr lang="en-US" sz="580">
                <a:latin typeface="HarmonyOS Sans SC Medium" panose="00000600000000000000" pitchFamily="2" charset="-122"/>
                <a:ea typeface="HarmonyOS Sans SC Medium" panose="00000600000000000000" pitchFamily="2" charset="-122"/>
              </a:endParaRPr>
            </a:p>
          </p:txBody>
        </p:sp>
        <p:pic>
          <p:nvPicPr>
            <p:cNvPr id="21" name="图形 20"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nvGrpSpPr>
          <p:cNvPr id="22" name="组合 21"/>
          <p:cNvGrpSpPr/>
          <p:nvPr/>
        </p:nvGrpSpPr>
        <p:grpSpPr>
          <a:xfrm rot="0">
            <a:off x="1501775" y="3103880"/>
            <a:ext cx="471170" cy="125730"/>
            <a:chOff x="2045971" y="1012299"/>
            <a:chExt cx="569084" cy="151794"/>
          </a:xfrm>
        </p:grpSpPr>
        <p:sp>
          <p:nvSpPr>
            <p:cNvPr id="23" name="矩形: 圆角 22"/>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Clics</a:t>
              </a:r>
              <a:endParaRPr lang="en-US" sz="580">
                <a:latin typeface="HarmonyOS Sans SC Medium" panose="00000600000000000000" pitchFamily="2" charset="-122"/>
                <a:ea typeface="HarmonyOS Sans SC Medium" panose="00000600000000000000" pitchFamily="2" charset="-122"/>
              </a:endParaRPr>
            </a:p>
          </p:txBody>
        </p:sp>
        <p:pic>
          <p:nvPicPr>
            <p:cNvPr id="24" name="图形 23"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nvGrpSpPr>
          <p:cNvPr id="28" name="组合 27"/>
          <p:cNvGrpSpPr/>
          <p:nvPr/>
        </p:nvGrpSpPr>
        <p:grpSpPr>
          <a:xfrm rot="0">
            <a:off x="1501775" y="3299460"/>
            <a:ext cx="471170" cy="125730"/>
            <a:chOff x="2045971" y="1012299"/>
            <a:chExt cx="569084" cy="151794"/>
          </a:xfrm>
        </p:grpSpPr>
        <p:sp>
          <p:nvSpPr>
            <p:cNvPr id="29" name="矩形: 圆角 28"/>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Clics</a:t>
              </a:r>
              <a:endParaRPr lang="en-US" sz="580">
                <a:latin typeface="HarmonyOS Sans SC Medium" panose="00000600000000000000" pitchFamily="2" charset="-122"/>
                <a:ea typeface="HarmonyOS Sans SC Medium" panose="00000600000000000000" pitchFamily="2" charset="-122"/>
              </a:endParaRPr>
            </a:p>
          </p:txBody>
        </p:sp>
        <p:pic>
          <p:nvPicPr>
            <p:cNvPr id="30" name="图形 29"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nvGrpSpPr>
          <p:cNvPr id="48" name="组合 47"/>
          <p:cNvGrpSpPr/>
          <p:nvPr/>
        </p:nvGrpSpPr>
        <p:grpSpPr>
          <a:xfrm>
            <a:off x="1278890" y="3484245"/>
            <a:ext cx="1836420" cy="789940"/>
            <a:chOff x="5724" y="5517"/>
            <a:chExt cx="2892" cy="1244"/>
          </a:xfrm>
        </p:grpSpPr>
        <p:pic>
          <p:nvPicPr>
            <p:cNvPr id="26" name="图形 16" descr="C:/Users/aa/Desktop/临时00000/新建文件夹 (2)/资源 27.png资源 27"/>
            <p:cNvPicPr>
              <a:picLocks noChangeAspect="1"/>
            </p:cNvPicPr>
            <p:nvPr/>
          </p:nvPicPr>
          <p:blipFill>
            <a:blip r:embed="rId1"/>
            <a:srcRect l="-250" t="250" r="250" b="250"/>
            <a:stretch>
              <a:fillRect/>
            </a:stretch>
          </p:blipFill>
          <p:spPr>
            <a:xfrm>
              <a:off x="5843" y="5517"/>
              <a:ext cx="200" cy="200"/>
            </a:xfrm>
            <a:prstGeom prst="rect">
              <a:avLst/>
            </a:prstGeom>
          </p:spPr>
        </p:pic>
        <p:sp>
          <p:nvSpPr>
            <p:cNvPr id="54" name="矩形: 圆角 53"/>
            <p:cNvSpPr/>
            <p:nvPr/>
          </p:nvSpPr>
          <p:spPr>
            <a:xfrm>
              <a:off x="6061" y="5517"/>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55" name="图形 54" descr="C:/Users/aa/Desktop/临时00000/新建文件夹 (2)/资源 31.png资源 31"/>
            <p:cNvPicPr>
              <a:picLocks noChangeAspect="1"/>
            </p:cNvPicPr>
            <p:nvPr/>
          </p:nvPicPr>
          <p:blipFill>
            <a:blip r:embed="rId2"/>
            <a:srcRect l="-370" t="370" r="370" b="370"/>
            <a:stretch>
              <a:fillRect/>
            </a:stretch>
          </p:blipFill>
          <p:spPr>
            <a:xfrm>
              <a:off x="6141" y="5541"/>
              <a:ext cx="135" cy="150"/>
            </a:xfrm>
            <a:prstGeom prst="rect">
              <a:avLst/>
            </a:prstGeom>
          </p:spPr>
        </p:pic>
        <p:pic>
          <p:nvPicPr>
            <p:cNvPr id="56" name="图形 55" descr="C:/Users/aa/Desktop/临时00000/新建文件夹 (2)/资源 30.png资源 30"/>
            <p:cNvPicPr>
              <a:picLocks noChangeAspect="1"/>
            </p:cNvPicPr>
            <p:nvPr/>
          </p:nvPicPr>
          <p:blipFill>
            <a:blip r:embed="rId3"/>
            <a:srcRect l="-333" t="333" r="333" b="333"/>
            <a:stretch>
              <a:fillRect/>
            </a:stretch>
          </p:blipFill>
          <p:spPr>
            <a:xfrm>
              <a:off x="6338" y="5541"/>
              <a:ext cx="150" cy="150"/>
            </a:xfrm>
            <a:prstGeom prst="rect">
              <a:avLst/>
            </a:prstGeom>
          </p:spPr>
        </p:pic>
        <p:sp>
          <p:nvSpPr>
            <p:cNvPr id="27" name="文本框 26"/>
            <p:cNvSpPr txBox="1"/>
            <p:nvPr/>
          </p:nvSpPr>
          <p:spPr>
            <a:xfrm>
              <a:off x="5843" y="6062"/>
              <a:ext cx="2454" cy="427"/>
            </a:xfrm>
            <a:prstGeom prst="rect">
              <a:avLst/>
            </a:prstGeom>
            <a:noFill/>
          </p:spPr>
          <p:txBody>
            <a:bodyPr wrap="square" lIns="0" tIns="0" rIns="0" bIns="0" rtlCol="0">
              <a:spAutoFit/>
            </a:bodyPr>
            <a:lstStyle>
              <a:defPPr>
                <a:defRPr lang="en-US"/>
              </a:defPPr>
              <a:lvl1pPr marL="35560" defTabSz="346075" fontAlgn="ctr">
                <a:defRPr sz="785">
                  <a:solidFill>
                    <a:srgbClr val="000000"/>
                  </a:solidFill>
                  <a:latin typeface="HarmonyOS Sans SC Medium" panose="00000600000000000000" pitchFamily="2" charset="-122"/>
                  <a:ea typeface="HarmonyOS Sans SC Medium" panose="00000600000000000000" pitchFamily="2" charset="-122"/>
                </a:defRPr>
              </a:lvl1pPr>
            </a:lstStyle>
            <a:p>
              <a:r>
                <a:rPr lang="es-ES" altLang="zh-CN" sz="590"/>
                <a:t>Nota: al mismo tiempo, otros auriculares Bluetooth deben activar el modo de emparejamiento bluetooth.</a:t>
              </a:r>
              <a:endParaRPr lang="zh-CN" altLang="en-US" sz="590"/>
            </a:p>
          </p:txBody>
        </p:sp>
        <p:pic>
          <p:nvPicPr>
            <p:cNvPr id="32" name="图形 31" descr="C:/Users/aa/Desktop/临时00000/新建文件夹 (2)/资源 27.png资源 27"/>
            <p:cNvPicPr>
              <a:picLocks noChangeAspect="1"/>
            </p:cNvPicPr>
            <p:nvPr/>
          </p:nvPicPr>
          <p:blipFill>
            <a:blip r:embed="rId1"/>
            <a:srcRect l="-250" t="250" r="250" b="250"/>
            <a:stretch>
              <a:fillRect/>
            </a:stretch>
          </p:blipFill>
          <p:spPr>
            <a:xfrm>
              <a:off x="5843" y="6561"/>
              <a:ext cx="200" cy="200"/>
            </a:xfrm>
            <a:prstGeom prst="rect">
              <a:avLst/>
            </a:prstGeom>
          </p:spPr>
        </p:pic>
        <p:pic>
          <p:nvPicPr>
            <p:cNvPr id="53" name="图形 5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0" y="6586"/>
              <a:ext cx="135" cy="150"/>
            </a:xfrm>
            <a:prstGeom prst="rect">
              <a:avLst/>
            </a:prstGeom>
          </p:spPr>
        </p:pic>
        <p:sp>
          <p:nvSpPr>
            <p:cNvPr id="31" name="文本框 30"/>
            <p:cNvSpPr txBox="1"/>
            <p:nvPr/>
          </p:nvSpPr>
          <p:spPr>
            <a:xfrm>
              <a:off x="6892" y="6574"/>
              <a:ext cx="1724" cy="161"/>
            </a:xfrm>
            <a:prstGeom prst="rect">
              <a:avLst/>
            </a:prstGeom>
            <a:noFill/>
          </p:spPr>
          <p:txBody>
            <a:bodyPr wrap="non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Active el intercomunicador</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cxnSp>
          <p:nvCxnSpPr>
            <p:cNvPr id="43" name="直接连接符 42"/>
            <p:cNvCxnSpPr>
              <a:cxnSpLocks noChangeAspect="1"/>
              <a:stCxn id="44" idx="4"/>
              <a:endCxn id="45" idx="0"/>
            </p:cNvCxnSpPr>
            <p:nvPr/>
          </p:nvCxnSpPr>
          <p:spPr>
            <a:xfrm>
              <a:off x="5755" y="5645"/>
              <a:ext cx="0" cy="973"/>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椭圆 43"/>
            <p:cNvSpPr>
              <a:spLocks noChangeAspect="1"/>
            </p:cNvSpPr>
            <p:nvPr/>
          </p:nvSpPr>
          <p:spPr>
            <a:xfrm>
              <a:off x="5724" y="5583"/>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45" name="椭圆 44"/>
            <p:cNvSpPr>
              <a:spLocks noChangeAspect="1"/>
            </p:cNvSpPr>
            <p:nvPr/>
          </p:nvSpPr>
          <p:spPr>
            <a:xfrm>
              <a:off x="5724" y="6618"/>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33" name="椭圆 32"/>
            <p:cNvSpPr>
              <a:spLocks noChangeAspect="1"/>
            </p:cNvSpPr>
            <p:nvPr/>
          </p:nvSpPr>
          <p:spPr>
            <a:xfrm>
              <a:off x="5724" y="5848"/>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pic>
          <p:nvPicPr>
            <p:cNvPr id="47" name="图形 46" descr="C:/Users/aa/Desktop/临时00000/新建文件夹 (2)/资源 26.png资源 26"/>
            <p:cNvPicPr>
              <a:picLocks noChangeAspect="1"/>
            </p:cNvPicPr>
            <p:nvPr/>
          </p:nvPicPr>
          <p:blipFill>
            <a:blip r:embed="rId6"/>
            <a:srcRect l="-284" t="284" r="284" b="284"/>
            <a:stretch>
              <a:fillRect/>
            </a:stretch>
          </p:blipFill>
          <p:spPr>
            <a:xfrm>
              <a:off x="5855" y="5810"/>
              <a:ext cx="176" cy="200"/>
            </a:xfrm>
            <a:prstGeom prst="rect">
              <a:avLst/>
            </a:prstGeom>
          </p:spPr>
        </p:pic>
        <p:sp>
          <p:nvSpPr>
            <p:cNvPr id="49" name="椭圆 48"/>
            <p:cNvSpPr>
              <a:spLocks noChangeAspect="1"/>
            </p:cNvSpPr>
            <p:nvPr/>
          </p:nvSpPr>
          <p:spPr>
            <a:xfrm>
              <a:off x="5724" y="6135"/>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grpSp>
          <p:nvGrpSpPr>
            <p:cNvPr id="34" name="组合 33"/>
            <p:cNvGrpSpPr/>
            <p:nvPr/>
          </p:nvGrpSpPr>
          <p:grpSpPr>
            <a:xfrm rot="0">
              <a:off x="6080" y="5810"/>
              <a:ext cx="742" cy="198"/>
              <a:chOff x="2045971" y="1012299"/>
              <a:chExt cx="569084" cy="151794"/>
            </a:xfrm>
          </p:grpSpPr>
          <p:sp>
            <p:nvSpPr>
              <p:cNvPr id="35" name="矩形: 圆角 3"/>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Clics</a:t>
                </a:r>
                <a:endParaRPr lang="en-US" sz="580">
                  <a:latin typeface="HarmonyOS Sans SC Medium" panose="00000600000000000000" pitchFamily="2" charset="-122"/>
                  <a:ea typeface="HarmonyOS Sans SC Medium" panose="00000600000000000000" pitchFamily="2" charset="-122"/>
                </a:endParaRPr>
              </a:p>
            </p:txBody>
          </p:sp>
          <p:pic>
            <p:nvPicPr>
              <p:cNvPr id="36" name="图形 4"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nvGrpSpPr>
            <p:cNvPr id="37" name="组合 36"/>
            <p:cNvGrpSpPr/>
            <p:nvPr/>
          </p:nvGrpSpPr>
          <p:grpSpPr>
            <a:xfrm rot="0">
              <a:off x="6080" y="6563"/>
              <a:ext cx="742" cy="198"/>
              <a:chOff x="2045971" y="1012299"/>
              <a:chExt cx="569084" cy="151794"/>
            </a:xfrm>
          </p:grpSpPr>
          <p:sp>
            <p:nvSpPr>
              <p:cNvPr id="38" name="矩形: 圆角 6"/>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Clics</a:t>
                </a:r>
                <a:endParaRPr lang="en-US" sz="580">
                  <a:latin typeface="HarmonyOS Sans SC Medium" panose="00000600000000000000" pitchFamily="2" charset="-122"/>
                  <a:ea typeface="HarmonyOS Sans SC Medium" panose="00000600000000000000" pitchFamily="2" charset="-122"/>
                </a:endParaRPr>
              </a:p>
            </p:txBody>
          </p:sp>
          <p:pic>
            <p:nvPicPr>
              <p:cNvPr id="39" name="图形 7"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pic>
        <p:nvPicPr>
          <p:cNvPr id="25" name="图片 24" descr="资源 26"/>
          <p:cNvPicPr>
            <a:picLocks noChangeAspect="1"/>
          </p:cNvPicPr>
          <p:nvPr/>
        </p:nvPicPr>
        <p:blipFill>
          <a:blip r:embed="rId6"/>
          <a:stretch>
            <a:fillRect/>
          </a:stretch>
        </p:blipFill>
        <p:spPr>
          <a:xfrm>
            <a:off x="1365084" y="559935"/>
            <a:ext cx="110823" cy="126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64490" y="268176"/>
          <a:ext cx="2879725" cy="4004945"/>
        </p:xfrm>
        <a:graphic>
          <a:graphicData uri="http://schemas.openxmlformats.org/drawingml/2006/table">
            <a:tbl>
              <a:tblPr>
                <a:tableStyleId>{5C22544A-7EE6-4342-B048-85BDC9FD1C3A}</a:tableStyleId>
              </a:tblPr>
              <a:tblGrid>
                <a:gridCol w="936000"/>
                <a:gridCol w="1944000"/>
              </a:tblGrid>
              <a:tr h="216000">
                <a:tc>
                  <a:txBody>
                    <a:bodyPr/>
                    <a:lstStyle/>
                    <a:p>
                      <a:pPr marL="3619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Función</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en-US" altLang="zh-CN" sz="675">
                          <a:solidFill>
                            <a:schemeClr val="bg1"/>
                          </a:solidFill>
                          <a:effectLst/>
                          <a:latin typeface="HarmonyOS Sans SC Medium" panose="00000600000000000000" pitchFamily="2" charset="-122"/>
                          <a:ea typeface="HarmonyOS Sans SC Medium" panose="00000600000000000000" pitchFamily="2" charset="-122"/>
                          <a:sym typeface="+mn-ea"/>
                        </a:rPr>
                        <a:t>Funcionamiento de los botones</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121629"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98475">
                <a:tc>
                  <a:txBody>
                    <a:bodyPr/>
                    <a:lstStyle/>
                    <a:p>
                      <a:pPr marL="36195" algn="l" defTabSz="353060" rtl="0" eaLnBrk="1" fontAlgn="ctr" latinLnBrk="0" hangingPunct="1"/>
                      <a:r>
                        <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Cancelar</a:t>
                      </a:r>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p>
                      <a:pPr marL="36195" algn="l" defTabSz="353060" rtl="0" eaLnBrk="1" fontAlgn="ctr" latinLnBrk="0" hangingPunct="1"/>
                      <a:r>
                        <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Agrupación Bluetooth</a:t>
                      </a:r>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6215">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Radio Encendida</a:t>
                      </a:r>
                      <a:endPar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6850">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Apagar Radio</a:t>
                      </a:r>
                      <a:endPar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30200">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Buscar Emisoras </a:t>
                      </a:r>
                      <a:r>
                        <a:rPr lang="en-US" alt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t>
                      </a:r>
                      <a:r>
                        <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 Radio</a:t>
                      </a:r>
                      <a:endPar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48310">
                <a:tc>
                  <a:txBody>
                    <a:bodyPr/>
                    <a:lstStyle/>
                    <a:p>
                      <a:pPr marL="36195" algn="l" defTabSz="353060" rtl="0" eaLnBrk="1" fontAlgn="ctr" latinLnBrk="0" hangingPunct="1"/>
                      <a:r>
                        <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Reinicio </a:t>
                      </a:r>
                      <a:r>
                        <a:rPr lang="en-US" alt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t>
                      </a:r>
                      <a:r>
                        <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 Fábrica</a:t>
                      </a:r>
                      <a:endPar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77520">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Micrófono Activar/Desactivar</a:t>
                      </a:r>
                      <a:endParaRPr lang="es-ES_tradnl"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3360">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s-E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Activa </a:t>
                      </a:r>
                      <a:r>
                        <a:rPr lang="en-US" altLang="es-E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a:t>
                      </a:r>
                      <a:r>
                        <a:rPr lang="es-E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l Asistente </a:t>
                      </a:r>
                      <a:r>
                        <a:rPr lang="en-US" altLang="es-E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t>
                      </a:r>
                      <a:r>
                        <a:rPr lang="es-E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 Voz </a:t>
                      </a:r>
                      <a:r>
                        <a:rPr lang="en-US" altLang="es-E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t>
                      </a:r>
                      <a:r>
                        <a:rPr lang="es-E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el Teléfono.</a:t>
                      </a:r>
                      <a:endParaRPr lang="es-E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3360">
                <a:tc>
                  <a:txBody>
                    <a:bodyPr/>
                    <a:lstStyle/>
                    <a:p>
                      <a:pPr marL="36195" algn="l" defTabSz="353060" rtl="0" eaLnBrk="1" fontAlgn="ctr" latinLnBrk="0" hangingPunct="1"/>
                      <a:r>
                        <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Ajuste Automático de Volumen</a:t>
                      </a:r>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87425">
                <a:tc>
                  <a:txBody>
                    <a:bodyPr/>
                    <a:p>
                      <a:pPr marL="36195" algn="l" defTabSz="353060" rtl="0" eaLnBrk="1" fontAlgn="ctr" latinLnBrk="0" hangingPunct="1">
                        <a:buNone/>
                      </a:pPr>
                      <a:r>
                        <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Compartir </a:t>
                      </a:r>
                      <a:r>
                        <a:rPr lang="en-US" altLang="zh-CN"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a:t>
                      </a:r>
                      <a:r>
                        <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úsica</a:t>
                      </a:r>
                      <a:r>
                        <a:rPr lang="en-US" altLang="zh-CN"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/Detener la Compartición</a:t>
                      </a:r>
                      <a:endParaRPr lang="en-US" altLang="zh-CN"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0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27330">
                <a:tc>
                  <a:txBody>
                    <a:bodyPr/>
                    <a:p>
                      <a:pPr marL="36195" algn="l" defTabSz="353060" rtl="0" eaLnBrk="1" fontAlgn="ctr" latinLnBrk="0" hangingPunct="1">
                        <a:buNone/>
                      </a:pPr>
                      <a:r>
                        <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Rellamada</a:t>
                      </a:r>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8" name="组合 57"/>
          <p:cNvGrpSpPr/>
          <p:nvPr/>
        </p:nvGrpSpPr>
        <p:grpSpPr>
          <a:xfrm rot="0">
            <a:off x="1368425" y="527050"/>
            <a:ext cx="601980" cy="127000"/>
            <a:chOff x="1417332" y="1564366"/>
            <a:chExt cx="712828" cy="150445"/>
          </a:xfrm>
        </p:grpSpPr>
        <p:pic>
          <p:nvPicPr>
            <p:cNvPr id="66" name="图形 65" descr="C:/Users/aa/Desktop/临时00000/新建文件夹 (2)/资源 26.png资源 26"/>
            <p:cNvPicPr>
              <a:picLocks noChangeAspect="1"/>
            </p:cNvPicPr>
            <p:nvPr/>
          </p:nvPicPr>
          <p:blipFill>
            <a:blip r:embed="rId1"/>
            <a:srcRect t="253" b="253"/>
            <a:stretch>
              <a:fillRect/>
            </a:stretch>
          </p:blipFill>
          <p:spPr>
            <a:xfrm>
              <a:off x="1417332" y="1564520"/>
              <a:ext cx="132257" cy="150291"/>
            </a:xfrm>
            <a:prstGeom prst="rect">
              <a:avLst/>
            </a:prstGeom>
          </p:spPr>
        </p:pic>
        <p:grpSp>
          <p:nvGrpSpPr>
            <p:cNvPr id="75" name="组合 74"/>
            <p:cNvGrpSpPr/>
            <p:nvPr/>
          </p:nvGrpSpPr>
          <p:grpSpPr>
            <a:xfrm>
              <a:off x="1572619" y="1564366"/>
              <a:ext cx="557541" cy="148716"/>
              <a:chOff x="2045970" y="1012299"/>
              <a:chExt cx="569083" cy="151794"/>
            </a:xfrm>
          </p:grpSpPr>
          <p:sp>
            <p:nvSpPr>
              <p:cNvPr id="79" name="矩形: 圆角 7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80" name="图形 79" descr="C:/Users/aa/Desktop/临时00000/新建文件夹 (2)/资源 31.png资源 31"/>
              <p:cNvPicPr>
                <a:picLocks noChangeAspect="1"/>
              </p:cNvPicPr>
              <p:nvPr/>
            </p:nvPicPr>
            <p:blipFill>
              <a:blip r:embed="rId2"/>
              <a:srcRect t="55" b="55"/>
              <a:stretch>
                <a:fillRect/>
              </a:stretch>
            </p:blipFill>
            <p:spPr>
              <a:xfrm>
                <a:off x="2106843" y="1030570"/>
                <a:ext cx="103727" cy="115253"/>
              </a:xfrm>
              <a:prstGeom prst="rect">
                <a:avLst/>
              </a:prstGeom>
            </p:spPr>
          </p:pic>
          <p:pic>
            <p:nvPicPr>
              <p:cNvPr id="81" name="图形 80" descr="C:/Users/aa/Desktop/临时00000/新建文件夹 (2)/资源 30.png资源 30"/>
              <p:cNvPicPr>
                <a:picLocks noChangeAspect="1"/>
              </p:cNvPicPr>
              <p:nvPr/>
            </p:nvPicPr>
            <p:blipFill>
              <a:blip r:embed="rId3"/>
              <a:srcRect t="389" b="389"/>
              <a:stretch>
                <a:fillRect/>
              </a:stretch>
            </p:blipFill>
            <p:spPr>
              <a:xfrm>
                <a:off x="2258448" y="1030570"/>
                <a:ext cx="115253" cy="115253"/>
              </a:xfrm>
              <a:prstGeom prst="rect">
                <a:avLst/>
              </a:prstGeom>
            </p:spPr>
          </p:pic>
        </p:grpSp>
      </p:grpSp>
      <p:sp>
        <p:nvSpPr>
          <p:cNvPr id="83" name="文本框 82"/>
          <p:cNvSpPr txBox="1"/>
          <p:nvPr/>
        </p:nvSpPr>
        <p:spPr>
          <a:xfrm>
            <a:off x="1368425" y="681355"/>
            <a:ext cx="1558290" cy="271145"/>
          </a:xfrm>
          <a:prstGeom prst="rect">
            <a:avLst/>
          </a:prstGeom>
          <a:noFill/>
        </p:spPr>
        <p:txBody>
          <a:bodyPr wrap="square" lIns="0" tIns="0" rIns="0" bIns="0" rtlCol="0">
            <a:spAutoFit/>
          </a:bodyPr>
          <a:lstStyle/>
          <a:p>
            <a:pPr marL="35560" defTabSz="346075" fontAlgn="ctr"/>
            <a:r>
              <a:rPr lang="es-ES" altLang="zh-CN" sz="590">
                <a:solidFill>
                  <a:srgbClr val="000000"/>
                </a:solidFill>
                <a:latin typeface="HarmonyOS Sans SC Medium" panose="00000600000000000000" pitchFamily="2" charset="-122"/>
                <a:ea typeface="HarmonyOS Sans SC Medium" panose="00000600000000000000" pitchFamily="2" charset="-122"/>
              </a:rPr>
              <a:t>Nota: Cancele el grupo cuando se encuentre en el estado de agrupación Bluetooth del grupo.</a:t>
            </a:r>
            <a:endParaRPr lang="zh-CN" altLang="en-US" sz="590">
              <a:solidFill>
                <a:srgbClr val="000000"/>
              </a:solidFill>
              <a:latin typeface="HarmonyOS Sans SC Medium" panose="00000600000000000000" pitchFamily="2" charset="-122"/>
              <a:ea typeface="HarmonyOS Sans SC Medium" panose="00000600000000000000" pitchFamily="2" charset="-122"/>
            </a:endParaRPr>
          </a:p>
        </p:txBody>
      </p:sp>
      <p:grpSp>
        <p:nvGrpSpPr>
          <p:cNvPr id="26" name="组合 25"/>
          <p:cNvGrpSpPr/>
          <p:nvPr/>
        </p:nvGrpSpPr>
        <p:grpSpPr>
          <a:xfrm>
            <a:off x="1368425" y="1751330"/>
            <a:ext cx="821690" cy="127000"/>
            <a:chOff x="2308" y="2849"/>
            <a:chExt cx="1294" cy="200"/>
          </a:xfrm>
        </p:grpSpPr>
        <p:pic>
          <p:nvPicPr>
            <p:cNvPr id="85" name="图形 84" descr="C:/Users/aa/Desktop/临时00000/新建文件夹 (2)/资源 27.png资源 27"/>
            <p:cNvPicPr>
              <a:picLocks noChangeAspect="1"/>
            </p:cNvPicPr>
            <p:nvPr/>
          </p:nvPicPr>
          <p:blipFill>
            <a:blip r:embed="rId4"/>
            <a:srcRect l="-250" t="250" r="250" b="250"/>
            <a:stretch>
              <a:fillRect/>
            </a:stretch>
          </p:blipFill>
          <p:spPr>
            <a:xfrm>
              <a:off x="2673" y="2849"/>
              <a:ext cx="200" cy="200"/>
            </a:xfrm>
            <a:prstGeom prst="rect">
              <a:avLst/>
            </a:prstGeom>
          </p:spPr>
        </p:pic>
        <p:pic>
          <p:nvPicPr>
            <p:cNvPr id="86" name="图形 85" descr="C:/Users/aa/Desktop/临时00000/新建文件夹 (2)/资源 28.png资源 28"/>
            <p:cNvPicPr>
              <a:picLocks noChangeAspect="1"/>
            </p:cNvPicPr>
            <p:nvPr/>
          </p:nvPicPr>
          <p:blipFill>
            <a:blip r:embed="rId5"/>
            <a:srcRect l="-250" t="250" r="250" b="250"/>
            <a:stretch>
              <a:fillRect/>
            </a:stretch>
          </p:blipFill>
          <p:spPr>
            <a:xfrm>
              <a:off x="2308" y="2860"/>
              <a:ext cx="200" cy="178"/>
            </a:xfrm>
            <a:prstGeom prst="rect">
              <a:avLst/>
            </a:prstGeom>
          </p:spPr>
        </p:pic>
        <p:sp>
          <p:nvSpPr>
            <p:cNvPr id="87" name="文本框 86"/>
            <p:cNvSpPr txBox="1">
              <a:spLocks noChangeAspect="1"/>
            </p:cNvSpPr>
            <p:nvPr/>
          </p:nvSpPr>
          <p:spPr>
            <a:xfrm>
              <a:off x="2527" y="2889"/>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88" name="组合 87"/>
            <p:cNvGrpSpPr/>
            <p:nvPr/>
          </p:nvGrpSpPr>
          <p:grpSpPr>
            <a:xfrm rot="0">
              <a:off x="2901" y="2850"/>
              <a:ext cx="701" cy="198"/>
              <a:chOff x="2045970" y="1012299"/>
              <a:chExt cx="538275" cy="151794"/>
            </a:xfrm>
          </p:grpSpPr>
          <p:sp>
            <p:nvSpPr>
              <p:cNvPr id="89" name="矩形: 圆角 88"/>
              <p:cNvSpPr/>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90" name="图形 8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91" name="图形 90" descr="C:/Users/aa/Desktop/临时00000/新建文件夹 (2)/资源 30.png资源 30"/>
              <p:cNvPicPr>
                <a:picLocks noChangeAspect="1"/>
              </p:cNvPicPr>
              <p:nvPr/>
            </p:nvPicPr>
            <p:blipFill>
              <a:blip r:embed="rId3"/>
              <a:srcRect l="112" r="112"/>
              <a:stretch>
                <a:fillRect/>
              </a:stretch>
            </p:blipFill>
            <p:spPr>
              <a:xfrm>
                <a:off x="2258448" y="1030570"/>
                <a:ext cx="115253" cy="115253"/>
              </a:xfrm>
              <a:prstGeom prst="rect">
                <a:avLst/>
              </a:prstGeom>
            </p:spPr>
          </p:pic>
        </p:grpSp>
      </p:grpSp>
      <p:sp>
        <p:nvSpPr>
          <p:cNvPr id="92" name="文本框 91"/>
          <p:cNvSpPr txBox="1"/>
          <p:nvPr/>
        </p:nvSpPr>
        <p:spPr>
          <a:xfrm>
            <a:off x="1368425" y="1906270"/>
            <a:ext cx="1544320" cy="205105"/>
          </a:xfrm>
          <a:prstGeom prst="rect">
            <a:avLst/>
          </a:prstGeom>
          <a:noFill/>
        </p:spPr>
        <p:txBody>
          <a:bodyPr wrap="square" lIns="0" tIns="0" rIns="0" bIns="0" rtlCol="0">
            <a:spAutoFit/>
          </a:bodyPr>
          <a:lstStyle/>
          <a:p>
            <a:pPr marL="35560" defTabSz="346075" fontAlgn="ctr"/>
            <a:r>
              <a:rPr lang="es-ES" altLang="zh-CN" sz="665">
                <a:solidFill>
                  <a:srgbClr val="000000"/>
                </a:solidFill>
                <a:latin typeface="HarmonyOS Sans SC Medium" panose="00000600000000000000" pitchFamily="2" charset="-122"/>
                <a:ea typeface="HarmonyOS Sans SC Medium" panose="00000600000000000000" pitchFamily="2" charset="-122"/>
              </a:rPr>
              <a:t>Nota: El dispositivo se reiniciará y se restablecerá a los ajustes de fábrica.</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30" name="组合 29"/>
          <p:cNvGrpSpPr/>
          <p:nvPr/>
        </p:nvGrpSpPr>
        <p:grpSpPr>
          <a:xfrm>
            <a:off x="1368425" y="2186305"/>
            <a:ext cx="814070" cy="127000"/>
            <a:chOff x="2320" y="3527"/>
            <a:chExt cx="1282" cy="200"/>
          </a:xfrm>
        </p:grpSpPr>
        <p:pic>
          <p:nvPicPr>
            <p:cNvPr id="94" name="图形 93" descr="C:/Users/aa/Desktop/临时00000/新建文件夹 (2)/资源 28.png资源 28"/>
            <p:cNvPicPr>
              <a:picLocks noChangeAspect="1"/>
            </p:cNvPicPr>
            <p:nvPr/>
          </p:nvPicPr>
          <p:blipFill>
            <a:blip r:embed="rId5"/>
            <a:srcRect l="-250" t="250" r="250" b="250"/>
            <a:stretch>
              <a:fillRect/>
            </a:stretch>
          </p:blipFill>
          <p:spPr>
            <a:xfrm>
              <a:off x="2673" y="3538"/>
              <a:ext cx="200" cy="178"/>
            </a:xfrm>
            <a:prstGeom prst="rect">
              <a:avLst/>
            </a:prstGeom>
          </p:spPr>
        </p:pic>
        <p:pic>
          <p:nvPicPr>
            <p:cNvPr id="95" name="图形 94" descr="C:/Users/aa/Desktop/临时00000/新建文件夹 (2)/资源 26.png资源 26"/>
            <p:cNvPicPr>
              <a:picLocks noChangeAspect="1"/>
            </p:cNvPicPr>
            <p:nvPr/>
          </p:nvPicPr>
          <p:blipFill>
            <a:blip r:embed="rId1"/>
            <a:srcRect l="-284" t="284" r="284" b="284"/>
            <a:stretch>
              <a:fillRect/>
            </a:stretch>
          </p:blipFill>
          <p:spPr>
            <a:xfrm>
              <a:off x="2320" y="3527"/>
              <a:ext cx="176" cy="200"/>
            </a:xfrm>
            <a:prstGeom prst="rect">
              <a:avLst/>
            </a:prstGeom>
          </p:spPr>
        </p:pic>
        <p:sp>
          <p:nvSpPr>
            <p:cNvPr id="96" name="文本框 95"/>
            <p:cNvSpPr txBox="1">
              <a:spLocks noChangeAspect="1"/>
            </p:cNvSpPr>
            <p:nvPr/>
          </p:nvSpPr>
          <p:spPr>
            <a:xfrm>
              <a:off x="2527" y="3568"/>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97" name="组合 96"/>
            <p:cNvGrpSpPr/>
            <p:nvPr/>
          </p:nvGrpSpPr>
          <p:grpSpPr>
            <a:xfrm rot="0">
              <a:off x="2901" y="3529"/>
              <a:ext cx="701" cy="198"/>
              <a:chOff x="2045970" y="1012299"/>
              <a:chExt cx="538275" cy="151794"/>
            </a:xfrm>
          </p:grpSpPr>
          <p:sp>
            <p:nvSpPr>
              <p:cNvPr id="99" name="矩形: 圆角 98"/>
              <p:cNvSpPr/>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00" name="图形 9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01" name="图形 100" descr="C:/Users/aa/Desktop/临时00000/新建文件夹 (2)/资源 30.png资源 30"/>
              <p:cNvPicPr>
                <a:picLocks noChangeAspect="1"/>
              </p:cNvPicPr>
              <p:nvPr/>
            </p:nvPicPr>
            <p:blipFill>
              <a:blip r:embed="rId3"/>
              <a:srcRect l="112" r="112"/>
              <a:stretch>
                <a:fillRect/>
              </a:stretch>
            </p:blipFill>
            <p:spPr>
              <a:xfrm>
                <a:off x="2258448" y="1030570"/>
                <a:ext cx="115253" cy="115253"/>
              </a:xfrm>
              <a:prstGeom prst="rect">
                <a:avLst/>
              </a:prstGeom>
            </p:spPr>
          </p:pic>
        </p:grpSp>
      </p:grpSp>
      <p:grpSp>
        <p:nvGrpSpPr>
          <p:cNvPr id="24" name="组合 23"/>
          <p:cNvGrpSpPr/>
          <p:nvPr/>
        </p:nvGrpSpPr>
        <p:grpSpPr>
          <a:xfrm>
            <a:off x="1368425" y="2884170"/>
            <a:ext cx="811530" cy="125730"/>
            <a:chOff x="2311" y="4619"/>
            <a:chExt cx="1278" cy="198"/>
          </a:xfrm>
        </p:grpSpPr>
        <p:pic>
          <p:nvPicPr>
            <p:cNvPr id="108" name="图形 107" descr="C:/Users/aa/Desktop/临时00000/新建文件夹 (2)/资源 24.png资源 24"/>
            <p:cNvPicPr>
              <a:picLocks noChangeAspect="1"/>
            </p:cNvPicPr>
            <p:nvPr/>
          </p:nvPicPr>
          <p:blipFill>
            <a:blip r:embed="rId6"/>
            <a:srcRect l="-250" t="250" r="250" b="250"/>
            <a:stretch>
              <a:fillRect/>
            </a:stretch>
          </p:blipFill>
          <p:spPr>
            <a:xfrm>
              <a:off x="2676" y="4629"/>
              <a:ext cx="200" cy="178"/>
            </a:xfrm>
            <a:prstGeom prst="rect">
              <a:avLst/>
            </a:prstGeom>
          </p:spPr>
        </p:pic>
        <p:pic>
          <p:nvPicPr>
            <p:cNvPr id="109" name="图形 108" descr="C:/Users/aa/Desktop/临时00000/新建文件夹 (2)/资源 28.png资源 28"/>
            <p:cNvPicPr>
              <a:picLocks noChangeAspect="1"/>
            </p:cNvPicPr>
            <p:nvPr/>
          </p:nvPicPr>
          <p:blipFill>
            <a:blip r:embed="rId5"/>
            <a:srcRect l="-250" t="250" r="250" b="250"/>
            <a:stretch>
              <a:fillRect/>
            </a:stretch>
          </p:blipFill>
          <p:spPr>
            <a:xfrm>
              <a:off x="2311" y="4629"/>
              <a:ext cx="200" cy="178"/>
            </a:xfrm>
            <a:prstGeom prst="rect">
              <a:avLst/>
            </a:prstGeom>
          </p:spPr>
        </p:pic>
        <p:sp>
          <p:nvSpPr>
            <p:cNvPr id="110" name="文本框 109"/>
            <p:cNvSpPr txBox="1">
              <a:spLocks noChangeAspect="1"/>
            </p:cNvSpPr>
            <p:nvPr/>
          </p:nvSpPr>
          <p:spPr>
            <a:xfrm>
              <a:off x="2530" y="4659"/>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111" name="组合 110"/>
            <p:cNvGrpSpPr/>
            <p:nvPr/>
          </p:nvGrpSpPr>
          <p:grpSpPr>
            <a:xfrm rot="0">
              <a:off x="2904" y="4619"/>
              <a:ext cx="685" cy="198"/>
              <a:chOff x="2045970" y="1012299"/>
              <a:chExt cx="525571" cy="151794"/>
            </a:xfrm>
          </p:grpSpPr>
          <p:sp>
            <p:nvSpPr>
              <p:cNvPr id="119" name="矩形: 圆角 118"/>
              <p:cNvSpPr/>
              <p:nvPr/>
            </p:nvSpPr>
            <p:spPr>
              <a:xfrm>
                <a:off x="2045970" y="1012299"/>
                <a:ext cx="52557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20" name="图形 11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21" name="图形 120" descr="C:/Users/aa/Desktop/临时00000/新建文件夹 (2)/资源 30.png资源 30"/>
              <p:cNvPicPr>
                <a:picLocks noChangeAspect="1"/>
              </p:cNvPicPr>
              <p:nvPr/>
            </p:nvPicPr>
            <p:blipFill>
              <a:blip r:embed="rId3"/>
              <a:srcRect t="71" b="71"/>
              <a:stretch>
                <a:fillRect/>
              </a:stretch>
            </p:blipFill>
            <p:spPr>
              <a:xfrm>
                <a:off x="2258448" y="1030570"/>
                <a:ext cx="115253" cy="115253"/>
              </a:xfrm>
              <a:prstGeom prst="rect">
                <a:avLst/>
              </a:prstGeom>
            </p:spPr>
          </p:pic>
        </p:grpSp>
      </p:grpSp>
      <p:sp>
        <p:nvSpPr>
          <p:cNvPr id="134" name="文本框 133"/>
          <p:cNvSpPr txBox="1"/>
          <p:nvPr/>
        </p:nvSpPr>
        <p:spPr>
          <a:xfrm>
            <a:off x="1368425" y="1574165"/>
            <a:ext cx="1558290" cy="102235"/>
          </a:xfrm>
          <a:prstGeom prst="rect">
            <a:avLst/>
          </a:prstGeom>
          <a:noFill/>
        </p:spPr>
        <p:txBody>
          <a:bodyPr wrap="square" lIns="0" tIns="0" rIns="0" bIns="0" rtlCol="0">
            <a:spAutoFit/>
          </a:bodyPr>
          <a:lstStyle/>
          <a:p>
            <a:pPr marL="35560" defTabSz="346075" fontAlgn="ctr"/>
            <a:r>
              <a:rPr lang="es-ES" altLang="zh-CN" sz="665">
                <a:solidFill>
                  <a:srgbClr val="000000"/>
                </a:solidFill>
                <a:latin typeface="HarmonyOS Sans SC Medium" panose="00000600000000000000" pitchFamily="2" charset="-122"/>
                <a:ea typeface="HarmonyOS Sans SC Medium" panose="00000600000000000000" pitchFamily="2" charset="-122"/>
              </a:rPr>
              <a:t>Nota: Cuando la FM está encendida</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29" name="组合 28"/>
          <p:cNvGrpSpPr/>
          <p:nvPr/>
        </p:nvGrpSpPr>
        <p:grpSpPr>
          <a:xfrm>
            <a:off x="1368425" y="1008380"/>
            <a:ext cx="621665" cy="128905"/>
            <a:chOff x="2277" y="1588"/>
            <a:chExt cx="979" cy="203"/>
          </a:xfrm>
        </p:grpSpPr>
        <p:pic>
          <p:nvPicPr>
            <p:cNvPr id="127" name="图形 126" descr="C:/Users/aa/Desktop/临时00000/新建文件夹 (2)/资源 27.png资源 27"/>
            <p:cNvPicPr>
              <a:picLocks noChangeAspect="1"/>
            </p:cNvPicPr>
            <p:nvPr/>
          </p:nvPicPr>
          <p:blipFill>
            <a:blip r:embed="rId4"/>
            <a:srcRect l="-250" t="250" r="250" b="250"/>
            <a:stretch>
              <a:fillRect/>
            </a:stretch>
          </p:blipFill>
          <p:spPr>
            <a:xfrm>
              <a:off x="2277" y="1591"/>
              <a:ext cx="200" cy="200"/>
            </a:xfrm>
            <a:prstGeom prst="rect">
              <a:avLst/>
            </a:prstGeom>
          </p:spPr>
        </p:pic>
        <p:pic>
          <p:nvPicPr>
            <p:cNvPr id="126" name="图形 12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5" y="1615"/>
              <a:ext cx="135" cy="150"/>
            </a:xfrm>
            <a:prstGeom prst="rect">
              <a:avLst/>
            </a:prstGeom>
          </p:spPr>
        </p:pic>
        <p:grpSp>
          <p:nvGrpSpPr>
            <p:cNvPr id="9" name="组合 8"/>
            <p:cNvGrpSpPr/>
            <p:nvPr/>
          </p:nvGrpSpPr>
          <p:grpSpPr>
            <a:xfrm rot="0">
              <a:off x="2514" y="1588"/>
              <a:ext cx="742" cy="198"/>
              <a:chOff x="2045971" y="1012299"/>
              <a:chExt cx="569084" cy="151794"/>
            </a:xfrm>
          </p:grpSpPr>
          <p:sp>
            <p:nvSpPr>
              <p:cNvPr id="10" name="矩形: 圆角 9"/>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Clics</a:t>
                </a:r>
                <a:endParaRPr lang="en-US" sz="580">
                  <a:latin typeface="HarmonyOS Sans SC Medium" panose="00000600000000000000" pitchFamily="2" charset="-122"/>
                  <a:ea typeface="HarmonyOS Sans SC Medium" panose="00000600000000000000" pitchFamily="2" charset="-122"/>
                </a:endParaRPr>
              </a:p>
            </p:txBody>
          </p:sp>
          <p:pic>
            <p:nvPicPr>
              <p:cNvPr id="11" name="图形 10"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grpSp>
        <p:nvGrpSpPr>
          <p:cNvPr id="27" name="组合 26"/>
          <p:cNvGrpSpPr/>
          <p:nvPr/>
        </p:nvGrpSpPr>
        <p:grpSpPr>
          <a:xfrm>
            <a:off x="1368425" y="1416050"/>
            <a:ext cx="621665" cy="132080"/>
            <a:chOff x="2277" y="2251"/>
            <a:chExt cx="979" cy="208"/>
          </a:xfrm>
        </p:grpSpPr>
        <p:pic>
          <p:nvPicPr>
            <p:cNvPr id="131" name="图形 130" descr="C:/Users/aa/Desktop/临时00000/新建文件夹 (2)/资源 27.png资源 27"/>
            <p:cNvPicPr>
              <a:picLocks noChangeAspect="1"/>
            </p:cNvPicPr>
            <p:nvPr/>
          </p:nvPicPr>
          <p:blipFill>
            <a:blip r:embed="rId4"/>
            <a:srcRect l="-250" t="250" r="250" b="250"/>
            <a:stretch>
              <a:fillRect/>
            </a:stretch>
          </p:blipFill>
          <p:spPr>
            <a:xfrm>
              <a:off x="2277" y="2259"/>
              <a:ext cx="200" cy="200"/>
            </a:xfrm>
            <a:prstGeom prst="rect">
              <a:avLst/>
            </a:prstGeom>
          </p:spPr>
        </p:pic>
        <p:pic>
          <p:nvPicPr>
            <p:cNvPr id="133" name="图形 13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5" y="2283"/>
              <a:ext cx="135" cy="150"/>
            </a:xfrm>
            <a:prstGeom prst="rect">
              <a:avLst/>
            </a:prstGeom>
          </p:spPr>
        </p:pic>
        <p:grpSp>
          <p:nvGrpSpPr>
            <p:cNvPr id="15" name="组合 14"/>
            <p:cNvGrpSpPr/>
            <p:nvPr/>
          </p:nvGrpSpPr>
          <p:grpSpPr>
            <a:xfrm rot="0">
              <a:off x="2514" y="2251"/>
              <a:ext cx="742" cy="198"/>
              <a:chOff x="2045971" y="1012299"/>
              <a:chExt cx="569084" cy="151794"/>
            </a:xfrm>
          </p:grpSpPr>
          <p:sp>
            <p:nvSpPr>
              <p:cNvPr id="16" name="矩形: 圆角 15"/>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Clics</a:t>
                </a:r>
                <a:endParaRPr lang="en-US" sz="580">
                  <a:latin typeface="HarmonyOS Sans SC Medium" panose="00000600000000000000" pitchFamily="2" charset="-122"/>
                  <a:ea typeface="HarmonyOS Sans SC Medium" panose="00000600000000000000" pitchFamily="2" charset="-122"/>
                </a:endParaRPr>
              </a:p>
            </p:txBody>
          </p:sp>
          <p:pic>
            <p:nvPicPr>
              <p:cNvPr id="18" name="图形 17"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grpSp>
        <p:nvGrpSpPr>
          <p:cNvPr id="25" name="组合 24"/>
          <p:cNvGrpSpPr/>
          <p:nvPr/>
        </p:nvGrpSpPr>
        <p:grpSpPr>
          <a:xfrm>
            <a:off x="1368425" y="2673350"/>
            <a:ext cx="592455" cy="127000"/>
            <a:chOff x="2335" y="4287"/>
            <a:chExt cx="933" cy="200"/>
          </a:xfrm>
        </p:grpSpPr>
        <p:pic>
          <p:nvPicPr>
            <p:cNvPr id="103" name="图形 102" descr="C:/Users/aa/Desktop/临时00000/新建文件夹 (2)/资源 26.png资源 26"/>
            <p:cNvPicPr>
              <a:picLocks noChangeAspect="1"/>
            </p:cNvPicPr>
            <p:nvPr/>
          </p:nvPicPr>
          <p:blipFill>
            <a:blip r:embed="rId1"/>
            <a:srcRect l="-284" t="284" r="284" b="284"/>
            <a:stretch>
              <a:fillRect/>
            </a:stretch>
          </p:blipFill>
          <p:spPr>
            <a:xfrm>
              <a:off x="2335" y="4287"/>
              <a:ext cx="176" cy="200"/>
            </a:xfrm>
            <a:prstGeom prst="rect">
              <a:avLst/>
            </a:prstGeom>
          </p:spPr>
        </p:pic>
        <p:grpSp>
          <p:nvGrpSpPr>
            <p:cNvPr id="19" name="组合 18"/>
            <p:cNvGrpSpPr/>
            <p:nvPr/>
          </p:nvGrpSpPr>
          <p:grpSpPr>
            <a:xfrm rot="0">
              <a:off x="2526" y="4288"/>
              <a:ext cx="742" cy="198"/>
              <a:chOff x="2045971" y="1012299"/>
              <a:chExt cx="569084" cy="151794"/>
            </a:xfrm>
          </p:grpSpPr>
          <p:sp>
            <p:nvSpPr>
              <p:cNvPr id="21" name="矩形: 圆角 20"/>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Clics</a:t>
                </a:r>
                <a:endParaRPr lang="en-US" sz="580">
                  <a:latin typeface="HarmonyOS Sans SC Medium" panose="00000600000000000000" pitchFamily="2" charset="-122"/>
                  <a:ea typeface="HarmonyOS Sans SC Medium" panose="00000600000000000000" pitchFamily="2" charset="-122"/>
                </a:endParaRPr>
              </a:p>
            </p:txBody>
          </p:sp>
          <p:pic>
            <p:nvPicPr>
              <p:cNvPr id="22" name="图形 21"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sp>
        <p:nvSpPr>
          <p:cNvPr id="147" name="文本框 146"/>
          <p:cNvSpPr txBox="1"/>
          <p:nvPr/>
        </p:nvSpPr>
        <p:spPr>
          <a:xfrm>
            <a:off x="1368425" y="2335530"/>
            <a:ext cx="1744980" cy="276860"/>
          </a:xfrm>
          <a:prstGeom prst="rect">
            <a:avLst/>
          </a:prstGeom>
          <a:noFill/>
        </p:spPr>
        <p:txBody>
          <a:bodyPr wrap="square" lIns="0" tIns="0" rIns="0" bIns="0" rtlCol="0">
            <a:spAutoFit/>
          </a:bodyPr>
          <a:p>
            <a:pPr marL="35560" defTabSz="346075" fontAlgn="ctr"/>
            <a:r>
              <a:rPr lang="it-IT" altLang="zh-CN" sz="600">
                <a:solidFill>
                  <a:srgbClr val="000000"/>
                </a:solidFill>
                <a:latin typeface="HarmonyOS Sans SC Medium" panose="00000600000000000000" pitchFamily="2" charset="-122"/>
                <a:ea typeface="HarmonyOS Sans SC Medium" panose="00000600000000000000" pitchFamily="2" charset="-122"/>
              </a:rPr>
              <a:t>Nota: Mantenga presionado</a:t>
            </a:r>
            <a:r>
              <a:rPr lang="en-US" altLang="it-IT" sz="600">
                <a:solidFill>
                  <a:srgbClr val="000000"/>
                </a:solidFill>
                <a:latin typeface="HarmonyOS Sans SC Medium" panose="00000600000000000000" pitchFamily="2" charset="-122"/>
                <a:ea typeface="HarmonyOS Sans SC Medium" panose="00000600000000000000" pitchFamily="2" charset="-122"/>
              </a:rPr>
              <a:t> </a:t>
            </a:r>
            <a:r>
              <a:rPr lang="it-IT" altLang="zh-CN" sz="600">
                <a:solidFill>
                  <a:srgbClr val="000000"/>
                </a:solidFill>
                <a:latin typeface="HarmonyOS Sans SC Medium" panose="00000600000000000000" pitchFamily="2" charset="-122"/>
                <a:ea typeface="HarmonyOS Sans SC Medium" panose="00000600000000000000" pitchFamily="2" charset="-122"/>
              </a:rPr>
              <a:t>simultáneamente el botón de intercomunicación y cualquier botón de volumen durante 2s.</a:t>
            </a:r>
            <a:endParaRPr lang="it-IT" altLang="zh-CN" sz="600">
              <a:solidFill>
                <a:srgbClr val="000000"/>
              </a:solidFill>
              <a:latin typeface="HarmonyOS Sans SC Medium" panose="00000600000000000000" pitchFamily="2" charset="-122"/>
              <a:ea typeface="HarmonyOS Sans SC Medium" panose="00000600000000000000" pitchFamily="2" charset="-122"/>
            </a:endParaRPr>
          </a:p>
        </p:txBody>
      </p:sp>
      <p:sp>
        <p:nvSpPr>
          <p:cNvPr id="57" name="文本框 56"/>
          <p:cNvSpPr txBox="1"/>
          <p:nvPr>
            <p:custDataLst>
              <p:tags r:id="rId9"/>
            </p:custDataLst>
          </p:nvPr>
        </p:nvSpPr>
        <p:spPr>
          <a:xfrm>
            <a:off x="1368425" y="3388995"/>
            <a:ext cx="1805305" cy="615315"/>
          </a:xfrm>
          <a:prstGeom prst="rect">
            <a:avLst/>
          </a:prstGeom>
          <a:noFill/>
        </p:spPr>
        <p:txBody>
          <a:bodyPr wrap="square" lIns="0" tIns="0" rIns="0" bIns="0" rtlCol="0">
            <a:spAutoFit/>
          </a:bodyPr>
          <a:p>
            <a:pPr marL="36195" algn="l" defTabSz="353060" rtl="0" eaLnBrk="1" fontAlgn="ctr" latinLnBrk="0" hangingPunct="1">
              <a:buNone/>
            </a:pPr>
            <a:r>
              <a:rPr sz="500">
                <a:solidFill>
                  <a:srgbClr val="000000"/>
                </a:solidFill>
                <a:effectLst/>
                <a:latin typeface="HarmonyOS Sans SC Medium" panose="00000600000000000000" pitchFamily="2" charset="-122"/>
                <a:ea typeface="HarmonyOS Sans SC Medium" panose="00000600000000000000" pitchFamily="2" charset="-122"/>
                <a:sym typeface="+mn-ea"/>
              </a:rPr>
              <a:t>Nota: Mantenga ambos intercomunicadores a una distancia inferior a 1 metro en el modo de grupo para 2 personas. El intercomunicador que comparte debe estar reproduciendo música al iniciar el uso compartido. Si el intercomunicador que comparte está conectado a dos teléfonos móviles, se activará el modo FM. (Durante el proceso de compartir música, el intercomunicador receptor se desconectará de la conexión Bluetooth del teléfono móvil.)</a:t>
            </a:r>
            <a:endParaRPr sz="50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59" name="组合 58"/>
          <p:cNvGrpSpPr/>
          <p:nvPr/>
        </p:nvGrpSpPr>
        <p:grpSpPr>
          <a:xfrm rot="0">
            <a:off x="1368425" y="3225165"/>
            <a:ext cx="589915" cy="127000"/>
            <a:chOff x="2508" y="4994"/>
            <a:chExt cx="929" cy="200"/>
          </a:xfrm>
        </p:grpSpPr>
        <p:pic>
          <p:nvPicPr>
            <p:cNvPr id="60" name="图形 84" descr="C:/Users/aa/Desktop/临时00000/新建文件夹 (2)/资源 27.png资源 27"/>
            <p:cNvPicPr>
              <a:picLocks noChangeAspect="1"/>
            </p:cNvPicPr>
            <p:nvPr>
              <p:custDataLst>
                <p:tags r:id="rId10"/>
              </p:custDataLst>
            </p:nvPr>
          </p:nvPicPr>
          <p:blipFill>
            <a:blip r:embed="rId4"/>
            <a:srcRect l="-250" t="250" r="250" b="250"/>
            <a:stretch>
              <a:fillRect/>
            </a:stretch>
          </p:blipFill>
          <p:spPr>
            <a:xfrm>
              <a:off x="2508" y="4994"/>
              <a:ext cx="200" cy="200"/>
            </a:xfrm>
            <a:prstGeom prst="rect">
              <a:avLst/>
            </a:prstGeom>
          </p:spPr>
        </p:pic>
        <p:grpSp>
          <p:nvGrpSpPr>
            <p:cNvPr id="61" name="组合 60"/>
            <p:cNvGrpSpPr/>
            <p:nvPr>
              <p:custDataLst>
                <p:tags r:id="rId11"/>
              </p:custDataLst>
            </p:nvPr>
          </p:nvGrpSpPr>
          <p:grpSpPr>
            <a:xfrm rot="0">
              <a:off x="2736" y="4995"/>
              <a:ext cx="701" cy="198"/>
              <a:chOff x="2045970" y="1012299"/>
              <a:chExt cx="538275" cy="151794"/>
            </a:xfrm>
          </p:grpSpPr>
          <p:sp>
            <p:nvSpPr>
              <p:cNvPr id="62" name="矩形: 圆角 88"/>
              <p:cNvSpPr/>
              <p:nvPr>
                <p:custDataLst>
                  <p:tags r:id="rId12"/>
                </p:custDataLst>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63" name="图形 89" descr="C:/Users/aa/Desktop/临时00000/新建文件夹 (2)/资源 31.png资源 31"/>
              <p:cNvPicPr>
                <a:picLocks noChangeAspect="1"/>
              </p:cNvPicPr>
              <p:nvPr>
                <p:custDataLst>
                  <p:tags r:id="rId13"/>
                </p:custDataLst>
              </p:nvPr>
            </p:nvPicPr>
            <p:blipFill>
              <a:blip r:embed="rId2"/>
              <a:srcRect l="112" r="112"/>
              <a:stretch>
                <a:fillRect/>
              </a:stretch>
            </p:blipFill>
            <p:spPr>
              <a:xfrm>
                <a:off x="2106843" y="1030570"/>
                <a:ext cx="103727" cy="115253"/>
              </a:xfrm>
              <a:prstGeom prst="rect">
                <a:avLst/>
              </a:prstGeom>
            </p:spPr>
          </p:pic>
          <p:pic>
            <p:nvPicPr>
              <p:cNvPr id="64" name="图形 90" descr="C:/Users/aa/Desktop/临时00000/新建文件夹 (2)/资源 30.png资源 30"/>
              <p:cNvPicPr>
                <a:picLocks noChangeAspect="1"/>
              </p:cNvPicPr>
              <p:nvPr>
                <p:custDataLst>
                  <p:tags r:id="rId14"/>
                </p:custDataLst>
              </p:nvPr>
            </p:nvPicPr>
            <p:blipFill>
              <a:blip r:embed="rId3"/>
              <a:srcRect l="112" r="112"/>
              <a:stretch>
                <a:fillRect/>
              </a:stretch>
            </p:blipFill>
            <p:spPr>
              <a:xfrm>
                <a:off x="2258448" y="1030570"/>
                <a:ext cx="115253" cy="115253"/>
              </a:xfrm>
              <a:prstGeom prst="rect">
                <a:avLst/>
              </a:prstGeom>
            </p:spPr>
          </p:pic>
        </p:grpSp>
      </p:grpSp>
      <p:sp>
        <p:nvSpPr>
          <p:cNvPr id="65" name="文本框 64"/>
          <p:cNvSpPr txBox="1"/>
          <p:nvPr>
            <p:custDataLst>
              <p:tags r:id="rId15"/>
            </p:custDataLst>
          </p:nvPr>
        </p:nvSpPr>
        <p:spPr>
          <a:xfrm>
            <a:off x="1368425" y="3098165"/>
            <a:ext cx="1858010" cy="92075"/>
          </a:xfrm>
          <a:prstGeom prst="rect">
            <a:avLst/>
          </a:prstGeom>
          <a:noFill/>
        </p:spPr>
        <p:txBody>
          <a:bodyPr wrap="square" lIns="0" tIns="0" rIns="0" bIns="0" rtlCol="0">
            <a:spAutoFit/>
          </a:bodyPr>
          <a:p>
            <a:pPr marL="36195" algn="l" defTabSz="353060" rtl="0" eaLnBrk="1" fontAlgn="ctr" latinLnBrk="0" hangingPunct="1">
              <a:buNone/>
            </a:pPr>
            <a:r>
              <a:rPr sz="600">
                <a:solidFill>
                  <a:srgbClr val="000000"/>
                </a:solidFill>
                <a:effectLst/>
                <a:latin typeface="HarmonyOS Sans SC Medium" panose="00000600000000000000" pitchFamily="2" charset="-122"/>
                <a:ea typeface="HarmonyOS Sans SC Medium" panose="00000600000000000000" pitchFamily="2" charset="-122"/>
                <a:sym typeface="+mn-ea"/>
              </a:rPr>
              <a:t>En Modo Grupo de 2 personas.</a:t>
            </a:r>
            <a:endParaRPr sz="60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31" name="组合 30"/>
          <p:cNvGrpSpPr/>
          <p:nvPr/>
        </p:nvGrpSpPr>
        <p:grpSpPr>
          <a:xfrm rot="0">
            <a:off x="1368425" y="4095115"/>
            <a:ext cx="871855" cy="127000"/>
            <a:chOff x="2116" y="5014"/>
            <a:chExt cx="1373" cy="200"/>
          </a:xfrm>
        </p:grpSpPr>
        <p:pic>
          <p:nvPicPr>
            <p:cNvPr id="33" name="图形 16" descr="C:/Users/aa/Desktop/临时00000/新建文件夹 (2)/资源 27.png资源 27"/>
            <p:cNvPicPr>
              <a:picLocks noChangeAspect="1"/>
            </p:cNvPicPr>
            <p:nvPr/>
          </p:nvPicPr>
          <p:blipFill>
            <a:blip r:embed="rId4"/>
            <a:srcRect l="250" t="-250" r="250" b="250"/>
            <a:stretch>
              <a:fillRect/>
            </a:stretch>
          </p:blipFill>
          <p:spPr>
            <a:xfrm>
              <a:off x="2486" y="5014"/>
              <a:ext cx="199" cy="200"/>
            </a:xfrm>
            <a:prstGeom prst="rect">
              <a:avLst/>
            </a:prstGeom>
          </p:spPr>
        </p:pic>
        <p:sp>
          <p:nvSpPr>
            <p:cNvPr id="34" name="矩形: 圆角 53"/>
            <p:cNvSpPr/>
            <p:nvPr/>
          </p:nvSpPr>
          <p:spPr>
            <a:xfrm>
              <a:off x="2762" y="5015"/>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75">
                  <a:latin typeface="HarmonyOS Sans SC Medium" panose="00000600000000000000" pitchFamily="2" charset="-122"/>
                  <a:ea typeface="HarmonyOS Sans SC Medium" panose="00000600000000000000" pitchFamily="2" charset="-122"/>
                </a:rPr>
                <a:t>3S</a:t>
              </a:r>
              <a:endParaRPr lang="en-US" sz="575">
                <a:latin typeface="HarmonyOS Sans SC Medium" panose="00000600000000000000" pitchFamily="2" charset="-122"/>
                <a:ea typeface="HarmonyOS Sans SC Medium" panose="00000600000000000000" pitchFamily="2" charset="-122"/>
              </a:endParaRPr>
            </a:p>
          </p:txBody>
        </p:sp>
        <p:pic>
          <p:nvPicPr>
            <p:cNvPr id="35" name="图形 54" descr="C:/Users/aa/Desktop/临时00000/新建文件夹 (2)/资源 31.png资源 31"/>
            <p:cNvPicPr>
              <a:picLocks noChangeAspect="1"/>
            </p:cNvPicPr>
            <p:nvPr/>
          </p:nvPicPr>
          <p:blipFill>
            <a:blip r:embed="rId2"/>
            <a:srcRect l="-370" t="370" r="370" b="370"/>
            <a:stretch>
              <a:fillRect/>
            </a:stretch>
          </p:blipFill>
          <p:spPr>
            <a:xfrm>
              <a:off x="2842" y="5039"/>
              <a:ext cx="135" cy="150"/>
            </a:xfrm>
            <a:prstGeom prst="rect">
              <a:avLst/>
            </a:prstGeom>
          </p:spPr>
        </p:pic>
        <p:pic>
          <p:nvPicPr>
            <p:cNvPr id="36" name="图形 55" descr="C:/Users/aa/Desktop/临时00000/新建文件夹 (2)/资源 30.png资源 30"/>
            <p:cNvPicPr>
              <a:picLocks noChangeAspect="1"/>
            </p:cNvPicPr>
            <p:nvPr/>
          </p:nvPicPr>
          <p:blipFill>
            <a:blip r:embed="rId3"/>
            <a:srcRect l="-333" t="333" r="333" b="333"/>
            <a:stretch>
              <a:fillRect/>
            </a:stretch>
          </p:blipFill>
          <p:spPr>
            <a:xfrm>
              <a:off x="3039" y="5039"/>
              <a:ext cx="150" cy="150"/>
            </a:xfrm>
            <a:prstGeom prst="rect">
              <a:avLst/>
            </a:prstGeom>
          </p:spPr>
        </p:pic>
        <p:sp>
          <p:nvSpPr>
            <p:cNvPr id="37" name="文本框 36"/>
            <p:cNvSpPr txBox="1">
              <a:spLocks noChangeAspect="1"/>
            </p:cNvSpPr>
            <p:nvPr/>
          </p:nvSpPr>
          <p:spPr>
            <a:xfrm>
              <a:off x="2336" y="5054"/>
              <a:ext cx="118"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8" tIns="37834" rIns="75668" bIns="37834" numCol="1" spcCol="0" rtlCol="0" fromWordArt="0" anchor="t" anchorCtr="0" forceAA="0" compatLnSpc="1">
              <a:noAutofit/>
            </a:bodyPr>
            <a:p>
              <a:endParaRPr lang="en-US" sz="1490">
                <a:latin typeface="HarmonyOS Sans SC Medium" panose="00000600000000000000" pitchFamily="2" charset="-122"/>
                <a:ea typeface="HarmonyOS Sans SC Medium" panose="00000600000000000000" pitchFamily="2" charset="-122"/>
              </a:endParaRPr>
            </a:p>
          </p:txBody>
        </p:sp>
        <p:pic>
          <p:nvPicPr>
            <p:cNvPr id="38" name="图形 107"/>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16" y="5025"/>
              <a:ext cx="200" cy="178"/>
            </a:xfrm>
            <a:prstGeom prst="rect">
              <a:avLst/>
            </a:prstGeom>
          </p:spPr>
        </p:pic>
      </p:grpSp>
      <p:grpSp>
        <p:nvGrpSpPr>
          <p:cNvPr id="3" name="组合 2"/>
          <p:cNvGrpSpPr/>
          <p:nvPr/>
        </p:nvGrpSpPr>
        <p:grpSpPr>
          <a:xfrm>
            <a:off x="1368425" y="1210945"/>
            <a:ext cx="621665" cy="128905"/>
            <a:chOff x="2277" y="1588"/>
            <a:chExt cx="979" cy="203"/>
          </a:xfrm>
        </p:grpSpPr>
        <p:pic>
          <p:nvPicPr>
            <p:cNvPr id="4" name="图形 126" descr="C:/Users/aa/Desktop/临时00000/新建文件夹 (2)/资源 27.png资源 27"/>
            <p:cNvPicPr>
              <a:picLocks noChangeAspect="1"/>
            </p:cNvPicPr>
            <p:nvPr/>
          </p:nvPicPr>
          <p:blipFill>
            <a:blip r:embed="rId4"/>
            <a:srcRect l="-250" t="250" r="250" b="250"/>
            <a:stretch>
              <a:fillRect/>
            </a:stretch>
          </p:blipFill>
          <p:spPr>
            <a:xfrm>
              <a:off x="2277" y="1591"/>
              <a:ext cx="200" cy="200"/>
            </a:xfrm>
            <a:prstGeom prst="rect">
              <a:avLst/>
            </a:prstGeom>
          </p:spPr>
        </p:pic>
        <p:pic>
          <p:nvPicPr>
            <p:cNvPr id="5" name="图形 12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5" y="1615"/>
              <a:ext cx="135" cy="150"/>
            </a:xfrm>
            <a:prstGeom prst="rect">
              <a:avLst/>
            </a:prstGeom>
          </p:spPr>
        </p:pic>
        <p:grpSp>
          <p:nvGrpSpPr>
            <p:cNvPr id="6" name="组合 5"/>
            <p:cNvGrpSpPr/>
            <p:nvPr/>
          </p:nvGrpSpPr>
          <p:grpSpPr>
            <a:xfrm rot="0">
              <a:off x="2514" y="1588"/>
              <a:ext cx="742" cy="198"/>
              <a:chOff x="2045971" y="1012299"/>
              <a:chExt cx="569084" cy="151794"/>
            </a:xfrm>
          </p:grpSpPr>
          <p:sp>
            <p:nvSpPr>
              <p:cNvPr id="7" name="矩形: 圆角 9"/>
              <p:cNvSpPr/>
              <p:nvPr/>
            </p:nvSpPr>
            <p:spPr>
              <a:xfrm>
                <a:off x="2045971" y="1012299"/>
                <a:ext cx="56908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×2 Clics</a:t>
                </a:r>
                <a:endParaRPr lang="en-US" sz="580">
                  <a:latin typeface="HarmonyOS Sans SC Medium" panose="00000600000000000000" pitchFamily="2" charset="-122"/>
                  <a:ea typeface="HarmonyOS Sans SC Medium" panose="00000600000000000000" pitchFamily="2" charset="-122"/>
                </a:endParaRPr>
              </a:p>
            </p:txBody>
          </p:sp>
          <p:pic>
            <p:nvPicPr>
              <p:cNvPr id="8" name="图形 10" descr="C:/Users/aa/Desktop/临时00000/新建文件夹 (2)/资源 31.png资源 31"/>
              <p:cNvPicPr>
                <a:picLocks noChangeAspect="1"/>
              </p:cNvPicPr>
              <p:nvPr/>
            </p:nvPicPr>
            <p:blipFill>
              <a:blip r:embed="rId2"/>
              <a:srcRect t="90" b="90"/>
              <a:stretch>
                <a:fillRect/>
              </a:stretch>
            </p:blipFill>
            <p:spPr>
              <a:xfrm>
                <a:off x="2106843" y="1030570"/>
                <a:ext cx="103727" cy="115253"/>
              </a:xfrm>
              <a:prstGeom prst="rect">
                <a:avLst/>
              </a:prstGeom>
            </p:spPr>
          </p:pic>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360363" y="268176"/>
          <a:ext cx="2879090" cy="4022090"/>
        </p:xfrm>
        <a:graphic>
          <a:graphicData uri="http://schemas.openxmlformats.org/drawingml/2006/table">
            <a:tbl>
              <a:tblPr>
                <a:tableStyleId>{5C22544A-7EE6-4342-B048-85BDC9FD1C3A}</a:tableStyleId>
              </a:tblPr>
              <a:tblGrid>
                <a:gridCol w="756000"/>
                <a:gridCol w="2124000"/>
              </a:tblGrid>
              <a:tr h="216000">
                <a:tc>
                  <a:txBody>
                    <a:bodyPr/>
                    <a:lstStyle/>
                    <a:p>
                      <a:pPr marL="36195" indent="36195" algn="l" defTabSz="353060" rtl="0" eaLnBrk="1" fontAlgn="ctr" latinLnBrk="0" hangingPunct="1"/>
                      <a:r>
                        <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機能</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ja-JP"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ボタン</a:t>
                      </a:r>
                      <a:r>
                        <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操作</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121629"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186690">
                <a:tc>
                  <a:txBody>
                    <a:bodyPr/>
                    <a:lstStyle/>
                    <a:p>
                      <a:pPr marL="36195" algn="l" defTabSz="353060" rtl="0" eaLnBrk="1" fontAlgn="ctr" latinLnBrk="0" hangingPunct="1"/>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rPr>
                        <a:t>電源オン</a:t>
                      </a:r>
                      <a:r>
                        <a:rPr lang="en-US" altLang="ja-JP"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rPr>
                        <a:t>/</a:t>
                      </a:r>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rPr>
                        <a:t>オフ</a:t>
                      </a:r>
                      <a:endPar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690">
                <a:tc>
                  <a:txBody>
                    <a:bodyPr/>
                    <a:lstStyle/>
                    <a:p>
                      <a:pPr marL="36195" algn="l" defTabSz="353060" rtl="0" eaLnBrk="1" fontAlgn="ctr" latinLnBrk="0" hangingPunct="1"/>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音楽を再生する</a:t>
                      </a:r>
                      <a:endPar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690">
                <a:tc>
                  <a:txBody>
                    <a:bodyPr/>
                    <a:lstStyle/>
                    <a:p>
                      <a:pPr marL="36195" algn="l" defTabSz="353060" rtl="0" eaLnBrk="1" fontAlgn="ctr" latinLnBrk="0" hangingPunct="1"/>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音楽を止める</a:t>
                      </a:r>
                      <a:endPar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690">
                <a:tc>
                  <a:txBody>
                    <a:bodyPr/>
                    <a:lstStyle/>
                    <a:p>
                      <a:pPr marL="36195" algn="l" defTabSz="353060" rtl="0" eaLnBrk="1" fontAlgn="ctr" latinLnBrk="0" hangingPunct="1"/>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前</a:t>
                      </a:r>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の</a:t>
                      </a:r>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曲</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690">
                <a:tc>
                  <a:txBody>
                    <a:bodyPr/>
                    <a:lstStyle/>
                    <a:p>
                      <a:pPr marL="36195" algn="l" defTabSz="353060" rtl="0" eaLnBrk="1" fontAlgn="ctr" latinLnBrk="0" hangingPunct="1"/>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次</a:t>
                      </a:r>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の</a:t>
                      </a:r>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曲</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690">
                <a:tc>
                  <a:txBody>
                    <a:bodyPr/>
                    <a:lstStyle/>
                    <a:p>
                      <a:pPr marL="36195" algn="l" defTabSz="353060" rtl="0" eaLnBrk="1" fontAlgn="ctr" latinLnBrk="0" hangingPunct="1"/>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音量＋</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690">
                <a:tc>
                  <a:txBody>
                    <a:bodyPr/>
                    <a:lstStyle/>
                    <a:p>
                      <a:pPr marL="36195" algn="l" defTabSz="353060" rtl="0" eaLnBrk="1" fontAlgn="ctr" latinLnBrk="0" hangingPunct="1"/>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rPr>
                        <a:t>音量 </a:t>
                      </a:r>
                      <a:r>
                        <a:rPr lang="en-US" altLang="zh-CN"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rPr>
                        <a:t>-</a:t>
                      </a:r>
                      <a:endParaRPr lang="en-US" altLang="zh-CN"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690">
                <a:tc>
                  <a:txBody>
                    <a:bodyPr/>
                    <a:lstStyle/>
                    <a:p>
                      <a:pPr marL="36195" algn="l" defTabSz="353060" rtl="0" eaLnBrk="1" fontAlgn="ctr" latinLnBrk="0" hangingPunct="1"/>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電話応答</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7950" algn="l" defTabSz="353060" rtl="0" eaLnBrk="1" fontAlgn="ctr" latinLnBrk="0" hangingPunct="1"/>
                      <a:r>
                        <a:rPr lang="ja-JP"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任意のボタン</a:t>
                      </a:r>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690">
                <a:tc>
                  <a:txBody>
                    <a:bodyPr/>
                    <a:lstStyle/>
                    <a:p>
                      <a:pPr marL="36195" algn="l" defTabSz="353060" rtl="0" eaLnBrk="1" fontAlgn="ctr" latinLnBrk="0" hangingPunct="1"/>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電話</a:t>
                      </a:r>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を</a:t>
                      </a:r>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切</a:t>
                      </a:r>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る</a:t>
                      </a:r>
                      <a:endPar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690">
                <a:tc>
                  <a:txBody>
                    <a:bodyPr/>
                    <a:lstStyle/>
                    <a:p>
                      <a:pPr marL="36195" algn="l" defTabSz="353060" rtl="0" eaLnBrk="1" fontAlgn="ctr" latinLnBrk="0" hangingPunct="1"/>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電話を拒否する</a:t>
                      </a:r>
                      <a:endPar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690">
                <a:tc>
                  <a:txBody>
                    <a:bodyPr/>
                    <a:lstStyle/>
                    <a:p>
                      <a:pPr marL="36195" algn="l" defTabSz="353060" rtl="0" eaLnBrk="1" fontAlgn="ctr" latinLnBrk="0" hangingPunct="1"/>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スマホを接続する</a:t>
                      </a:r>
                      <a:endPar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92455">
                <a:tc>
                  <a:txBody>
                    <a:bodyPr/>
                    <a:lstStyle/>
                    <a:p>
                      <a:pPr marL="36195" algn="l" defTabSz="353060" rtl="0" eaLnBrk="1" fontAlgn="ctr" latinLnBrk="0" hangingPunct="1"/>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rPr>
                        <a:t>グループ</a:t>
                      </a:r>
                      <a:r>
                        <a:rPr lang="en-US" altLang="ja-JP"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rPr>
                        <a:t>Bluetooth</a:t>
                      </a:r>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rPr>
                        <a:t>接続</a:t>
                      </a:r>
                      <a:endPar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2405">
                <a:tc>
                  <a:txBody>
                    <a:bodyPr/>
                    <a:lstStyle/>
                    <a:p>
                      <a:pPr marL="36195" algn="l" defTabSz="353060" rtl="0" eaLnBrk="1" fontAlgn="ctr" latinLnBrk="0" hangingPunct="1"/>
                      <a:r>
                        <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チームモード</a:t>
                      </a:r>
                      <a:endParaRPr lang="ja-JP"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88695">
                <a:tc>
                  <a:txBody>
                    <a:bodyPr/>
                    <a:p>
                      <a:pPr marL="36195" algn="l" defTabSz="353060" rtl="0" eaLnBrk="1" fontAlgn="ctr" latinLnBrk="0" hangingPunct="1"/>
                      <a:r>
                        <a:rPr lang="ja-JP" altLang="en-US" sz="670" b="0" i="0" u="none" strike="noStrike" kern="1200" baseline="0">
                          <a:solidFill>
                            <a:srgbClr val="000000"/>
                          </a:solidFill>
                          <a:effectLst/>
                          <a:latin typeface="HarmonyOS Sans SC Medium" panose="00000600000000000000" pitchFamily="2" charset="-122"/>
                          <a:ea typeface="HarmonyOS Sans SC Medium" panose="00000600000000000000" pitchFamily="2" charset="-122"/>
                          <a:cs typeface="+mn-cs"/>
                        </a:rPr>
                        <a:t>ユニバーサル</a:t>
                      </a:r>
                      <a:endParaRPr lang="ja-JP" altLang="en-US" sz="670" b="0" i="0" u="none" strike="noStrike" kern="1200" baseline="0">
                        <a:solidFill>
                          <a:srgbClr val="000000"/>
                        </a:solidFill>
                        <a:effectLst/>
                        <a:latin typeface="HarmonyOS Sans SC Medium" panose="00000600000000000000" pitchFamily="2" charset="-122"/>
                        <a:ea typeface="HarmonyOS Sans SC Medium" panose="00000600000000000000" pitchFamily="2" charset="-122"/>
                        <a:cs typeface="+mn-cs"/>
                      </a:endParaRPr>
                    </a:p>
                    <a:p>
                      <a:pPr marL="36195" algn="l" defTabSz="353060" rtl="0" eaLnBrk="1" fontAlgn="ctr" latinLnBrk="0" hangingPunct="1"/>
                      <a:r>
                        <a:rPr lang="ja-JP" altLang="en-US" sz="670" b="0" i="0" u="none" strike="noStrike" kern="1200" baseline="0">
                          <a:solidFill>
                            <a:srgbClr val="000000"/>
                          </a:solidFill>
                          <a:effectLst/>
                          <a:latin typeface="HarmonyOS Sans SC Medium" panose="00000600000000000000" pitchFamily="2" charset="-122"/>
                          <a:ea typeface="HarmonyOS Sans SC Medium" panose="00000600000000000000" pitchFamily="2" charset="-122"/>
                          <a:cs typeface="+mn-cs"/>
                        </a:rPr>
                        <a:t>モード</a:t>
                      </a:r>
                      <a:endParaRPr lang="ja-JP" altLang="en-US" sz="670" b="0" i="0" u="none" strike="noStrike" kern="1200" baseline="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图形 2" descr="C:/Users/aa/Desktop/临时00000/新建文件夹 (2)/资源 27.png资源 27"/>
          <p:cNvPicPr>
            <a:picLocks noChangeAspect="1"/>
          </p:cNvPicPr>
          <p:nvPr/>
        </p:nvPicPr>
        <p:blipFill>
          <a:blip r:embed="rId1"/>
          <a:srcRect t="250" b="250"/>
          <a:stretch>
            <a:fillRect/>
          </a:stretch>
        </p:blipFill>
        <p:spPr>
          <a:xfrm>
            <a:off x="1466215" y="510540"/>
            <a:ext cx="127000" cy="127000"/>
          </a:xfrm>
          <a:prstGeom prst="rect">
            <a:avLst/>
          </a:prstGeom>
        </p:spPr>
      </p:pic>
      <p:sp>
        <p:nvSpPr>
          <p:cNvPr id="6" name="文本框 5"/>
          <p:cNvSpPr txBox="1">
            <a:spLocks noChangeAspect="1"/>
          </p:cNvSpPr>
          <p:nvPr/>
        </p:nvSpPr>
        <p:spPr>
          <a:xfrm>
            <a:off x="1373505" y="535940"/>
            <a:ext cx="75565" cy="75565"/>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7" name="组合 6"/>
          <p:cNvGrpSpPr/>
          <p:nvPr/>
        </p:nvGrpSpPr>
        <p:grpSpPr>
          <a:xfrm rot="0">
            <a:off x="1610995" y="511175"/>
            <a:ext cx="434975" cy="125730"/>
            <a:chOff x="2045970" y="1012299"/>
            <a:chExt cx="525571" cy="151794"/>
          </a:xfrm>
        </p:grpSpPr>
        <p:sp>
          <p:nvSpPr>
            <p:cNvPr id="9" name="矩形: 圆角 8"/>
            <p:cNvSpPr/>
            <p:nvPr/>
          </p:nvSpPr>
          <p:spPr>
            <a:xfrm>
              <a:off x="2045970" y="1012299"/>
              <a:ext cx="52557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1" name="图形 1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3" name="图形 12" descr="C:/Users/aa/Desktop/临时00000/新建文件夹 (2)/资源 30.png资源 30"/>
            <p:cNvPicPr>
              <a:picLocks noChangeAspect="1"/>
            </p:cNvPicPr>
            <p:nvPr/>
          </p:nvPicPr>
          <p:blipFill>
            <a:blip r:embed="rId3"/>
            <a:srcRect t="71" b="71"/>
            <a:stretch>
              <a:fillRect/>
            </a:stretch>
          </p:blipFill>
          <p:spPr>
            <a:xfrm>
              <a:off x="2258448" y="1030570"/>
              <a:ext cx="115253" cy="115253"/>
            </a:xfrm>
            <a:prstGeom prst="rect">
              <a:avLst/>
            </a:prstGeom>
          </p:spPr>
        </p:pic>
      </p:grpSp>
      <p:pic>
        <p:nvPicPr>
          <p:cNvPr id="46" name="图形 45" descr="C:/Users/aa/Desktop/临时00000/新建文件夹 (2)/资源 27.png资源 27"/>
          <p:cNvPicPr>
            <a:picLocks noChangeAspect="1"/>
          </p:cNvPicPr>
          <p:nvPr/>
        </p:nvPicPr>
        <p:blipFill>
          <a:blip r:embed="rId1"/>
          <a:srcRect t="250" b="250"/>
          <a:stretch>
            <a:fillRect/>
          </a:stretch>
        </p:blipFill>
        <p:spPr>
          <a:xfrm>
            <a:off x="1234440" y="696595"/>
            <a:ext cx="127000" cy="127000"/>
          </a:xfrm>
          <a:prstGeom prst="rect">
            <a:avLst/>
          </a:prstGeom>
        </p:spPr>
      </p:pic>
      <p:grpSp>
        <p:nvGrpSpPr>
          <p:cNvPr id="40" name="组合 39"/>
          <p:cNvGrpSpPr/>
          <p:nvPr/>
        </p:nvGrpSpPr>
        <p:grpSpPr>
          <a:xfrm rot="0">
            <a:off x="1379220" y="697230"/>
            <a:ext cx="533400" cy="125730"/>
            <a:chOff x="2045971" y="1012299"/>
            <a:chExt cx="644391" cy="151794"/>
          </a:xfrm>
        </p:grpSpPr>
        <p:sp>
          <p:nvSpPr>
            <p:cNvPr id="41" name="矩形: 圆角 40"/>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ja-JP" sz="580">
                  <a:latin typeface="HarmonyOS Sans SC Medium" panose="00000600000000000000" pitchFamily="2" charset="-122"/>
                  <a:ea typeface="HarmonyOS Sans SC Medium" panose="00000600000000000000" pitchFamily="2" charset="-122"/>
                </a:rPr>
                <a:t>×1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42" name="图形 41"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pic>
        <p:nvPicPr>
          <p:cNvPr id="139" name="图形 138" descr="C:/Users/aa/Desktop/临时00000/新建文件夹 (2)/资源 28.png资源 28"/>
          <p:cNvPicPr>
            <a:picLocks noChangeAspect="1"/>
          </p:cNvPicPr>
          <p:nvPr/>
        </p:nvPicPr>
        <p:blipFill>
          <a:blip r:embed="rId4"/>
          <a:srcRect t="250" b="250"/>
          <a:stretch>
            <a:fillRect/>
          </a:stretch>
        </p:blipFill>
        <p:spPr>
          <a:xfrm>
            <a:off x="1234440" y="1076960"/>
            <a:ext cx="127000" cy="113030"/>
          </a:xfrm>
          <a:prstGeom prst="rect">
            <a:avLst/>
          </a:prstGeom>
        </p:spPr>
      </p:pic>
      <p:pic>
        <p:nvPicPr>
          <p:cNvPr id="140" name="图形 139" descr="C:/Users/aa/Desktop/临时00000/新建文件夹 (2)/资源 24.png资源 24"/>
          <p:cNvPicPr>
            <a:picLocks noChangeAspect="1"/>
          </p:cNvPicPr>
          <p:nvPr/>
        </p:nvPicPr>
        <p:blipFill>
          <a:blip r:embed="rId5"/>
          <a:srcRect t="250" b="250"/>
          <a:stretch>
            <a:fillRect/>
          </a:stretch>
        </p:blipFill>
        <p:spPr>
          <a:xfrm>
            <a:off x="1234440" y="1262380"/>
            <a:ext cx="127000" cy="113030"/>
          </a:xfrm>
          <a:prstGeom prst="rect">
            <a:avLst/>
          </a:prstGeom>
        </p:spPr>
      </p:pic>
      <p:pic>
        <p:nvPicPr>
          <p:cNvPr id="145" name="图形 144" descr="C:/Users/aa/Desktop/临时00000/新建文件夹 (2)/资源 28.png资源 28"/>
          <p:cNvPicPr>
            <a:picLocks noChangeAspect="1"/>
          </p:cNvPicPr>
          <p:nvPr/>
        </p:nvPicPr>
        <p:blipFill>
          <a:blip r:embed="rId4"/>
          <a:srcRect t="250" b="250"/>
          <a:stretch>
            <a:fillRect/>
          </a:stretch>
        </p:blipFill>
        <p:spPr>
          <a:xfrm>
            <a:off x="1234440" y="1447165"/>
            <a:ext cx="127000" cy="113030"/>
          </a:xfrm>
          <a:prstGeom prst="rect">
            <a:avLst/>
          </a:prstGeom>
        </p:spPr>
      </p:pic>
      <p:pic>
        <p:nvPicPr>
          <p:cNvPr id="149" name="图形 148" descr="C:/Users/aa/Desktop/临时00000/新建文件夹 (2)/资源 24.png资源 24"/>
          <p:cNvPicPr>
            <a:picLocks noChangeAspect="1"/>
          </p:cNvPicPr>
          <p:nvPr/>
        </p:nvPicPr>
        <p:blipFill>
          <a:blip r:embed="rId5"/>
          <a:srcRect t="250" b="250"/>
          <a:stretch>
            <a:fillRect/>
          </a:stretch>
        </p:blipFill>
        <p:spPr>
          <a:xfrm>
            <a:off x="1234440" y="1633220"/>
            <a:ext cx="127000" cy="113030"/>
          </a:xfrm>
          <a:prstGeom prst="rect">
            <a:avLst/>
          </a:prstGeom>
        </p:spPr>
      </p:pic>
      <p:pic>
        <p:nvPicPr>
          <p:cNvPr id="161" name="图形 160" descr="C:/Users/aa/Desktop/临时00000/新建文件夹 (2)/资源 26.png资源 26"/>
          <p:cNvPicPr>
            <a:picLocks noChangeAspect="1"/>
          </p:cNvPicPr>
          <p:nvPr/>
        </p:nvPicPr>
        <p:blipFill>
          <a:blip r:embed="rId6"/>
          <a:srcRect t="284" b="284"/>
          <a:stretch>
            <a:fillRect/>
          </a:stretch>
        </p:blipFill>
        <p:spPr>
          <a:xfrm>
            <a:off x="1242060" y="2012950"/>
            <a:ext cx="111760" cy="127000"/>
          </a:xfrm>
          <a:prstGeom prst="rect">
            <a:avLst/>
          </a:prstGeom>
        </p:spPr>
      </p:pic>
      <p:pic>
        <p:nvPicPr>
          <p:cNvPr id="207" name="图形 206" descr="C:/Users/aa/Desktop/临时00000/新建文件夹 (2)/资源 26.png资源 26"/>
          <p:cNvPicPr>
            <a:picLocks noChangeAspect="1"/>
          </p:cNvPicPr>
          <p:nvPr/>
        </p:nvPicPr>
        <p:blipFill>
          <a:blip r:embed="rId6"/>
          <a:srcRect t="284" b="284"/>
          <a:stretch>
            <a:fillRect/>
          </a:stretch>
        </p:blipFill>
        <p:spPr>
          <a:xfrm>
            <a:off x="1242060" y="2190750"/>
            <a:ext cx="111760" cy="127000"/>
          </a:xfrm>
          <a:prstGeom prst="rect">
            <a:avLst/>
          </a:prstGeom>
        </p:spPr>
      </p:pic>
      <p:grpSp>
        <p:nvGrpSpPr>
          <p:cNvPr id="163" name="组合 162"/>
          <p:cNvGrpSpPr/>
          <p:nvPr/>
        </p:nvGrpSpPr>
        <p:grpSpPr>
          <a:xfrm rot="0">
            <a:off x="1373505" y="2190750"/>
            <a:ext cx="471170" cy="125730"/>
            <a:chOff x="2045970" y="1012299"/>
            <a:chExt cx="569083" cy="151794"/>
          </a:xfrm>
        </p:grpSpPr>
        <p:sp>
          <p:nvSpPr>
            <p:cNvPr id="164" name="矩形: 圆角 163"/>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65" name="图形 164"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66" name="图形 165"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pic>
        <p:nvPicPr>
          <p:cNvPr id="208" name="图形 20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4440" y="2376170"/>
            <a:ext cx="127000" cy="127000"/>
          </a:xfrm>
          <a:prstGeom prst="rect">
            <a:avLst/>
          </a:prstGeom>
        </p:spPr>
      </p:pic>
      <p:grpSp>
        <p:nvGrpSpPr>
          <p:cNvPr id="168" name="组合 167"/>
          <p:cNvGrpSpPr/>
          <p:nvPr/>
        </p:nvGrpSpPr>
        <p:grpSpPr>
          <a:xfrm rot="0">
            <a:off x="1373505" y="2376170"/>
            <a:ext cx="471170" cy="125730"/>
            <a:chOff x="2045970" y="1012299"/>
            <a:chExt cx="569083" cy="151794"/>
          </a:xfrm>
        </p:grpSpPr>
        <p:sp>
          <p:nvSpPr>
            <p:cNvPr id="169" name="矩形: 圆角 16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70" name="图形 16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06843" y="1030570"/>
              <a:ext cx="103727" cy="115253"/>
            </a:xfrm>
            <a:prstGeom prst="rect">
              <a:avLst/>
            </a:prstGeom>
          </p:spPr>
        </p:pic>
        <p:pic>
          <p:nvPicPr>
            <p:cNvPr id="171" name="图形 170"/>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58448" y="1030570"/>
              <a:ext cx="115253" cy="115253"/>
            </a:xfrm>
            <a:prstGeom prst="rect">
              <a:avLst/>
            </a:prstGeom>
          </p:spPr>
        </p:pic>
      </p:grpSp>
      <p:grpSp>
        <p:nvGrpSpPr>
          <p:cNvPr id="198" name="组合 197"/>
          <p:cNvGrpSpPr/>
          <p:nvPr/>
        </p:nvGrpSpPr>
        <p:grpSpPr>
          <a:xfrm rot="0">
            <a:off x="1373505" y="1068070"/>
            <a:ext cx="471170" cy="125730"/>
            <a:chOff x="2045970" y="1012299"/>
            <a:chExt cx="569083" cy="151794"/>
          </a:xfrm>
        </p:grpSpPr>
        <p:sp>
          <p:nvSpPr>
            <p:cNvPr id="199" name="矩形: 圆角 19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200" name="图形 199"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201" name="图形 200"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grpSp>
        <p:nvGrpSpPr>
          <p:cNvPr id="202" name="组合 201"/>
          <p:cNvGrpSpPr/>
          <p:nvPr/>
        </p:nvGrpSpPr>
        <p:grpSpPr>
          <a:xfrm rot="0">
            <a:off x="1373505" y="1253490"/>
            <a:ext cx="471170" cy="125730"/>
            <a:chOff x="2045970" y="1012299"/>
            <a:chExt cx="569083" cy="151794"/>
          </a:xfrm>
        </p:grpSpPr>
        <p:sp>
          <p:nvSpPr>
            <p:cNvPr id="203" name="矩形: 圆角 202"/>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204" name="图形 203"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205" name="图形 204"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grpSp>
        <p:nvGrpSpPr>
          <p:cNvPr id="12" name="组合 11"/>
          <p:cNvGrpSpPr/>
          <p:nvPr/>
        </p:nvGrpSpPr>
        <p:grpSpPr>
          <a:xfrm rot="0">
            <a:off x="1379220" y="1443990"/>
            <a:ext cx="533400" cy="125730"/>
            <a:chOff x="2045971" y="1012299"/>
            <a:chExt cx="644391" cy="151794"/>
          </a:xfrm>
        </p:grpSpPr>
        <p:sp>
          <p:nvSpPr>
            <p:cNvPr id="14" name="矩形: 圆角 13"/>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ja-JP" sz="580">
                  <a:latin typeface="HarmonyOS Sans SC Medium" panose="00000600000000000000" pitchFamily="2" charset="-122"/>
                  <a:ea typeface="HarmonyOS Sans SC Medium" panose="00000600000000000000" pitchFamily="2" charset="-122"/>
                </a:rPr>
                <a:t>×1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15" name="图形 14"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16" name="组合 15"/>
          <p:cNvGrpSpPr/>
          <p:nvPr/>
        </p:nvGrpSpPr>
        <p:grpSpPr>
          <a:xfrm rot="0">
            <a:off x="1379220" y="1629410"/>
            <a:ext cx="533400" cy="125730"/>
            <a:chOff x="2045971" y="1012299"/>
            <a:chExt cx="644391" cy="151794"/>
          </a:xfrm>
        </p:grpSpPr>
        <p:sp>
          <p:nvSpPr>
            <p:cNvPr id="17" name="矩形: 圆角 16"/>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ja-JP" sz="580">
                  <a:latin typeface="HarmonyOS Sans SC Medium" panose="00000600000000000000" pitchFamily="2" charset="-122"/>
                  <a:ea typeface="HarmonyOS Sans SC Medium" panose="00000600000000000000" pitchFamily="2" charset="-122"/>
                </a:rPr>
                <a:t>×1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18" name="图形 17"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19" name="组合 18"/>
          <p:cNvGrpSpPr/>
          <p:nvPr/>
        </p:nvGrpSpPr>
        <p:grpSpPr>
          <a:xfrm rot="0">
            <a:off x="1379220" y="2010410"/>
            <a:ext cx="533400" cy="125730"/>
            <a:chOff x="2045971" y="1012299"/>
            <a:chExt cx="644391" cy="151794"/>
          </a:xfrm>
        </p:grpSpPr>
        <p:sp>
          <p:nvSpPr>
            <p:cNvPr id="20" name="矩形: 圆角 19"/>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ja-JP" sz="580">
                  <a:latin typeface="HarmonyOS Sans SC Medium" panose="00000600000000000000" pitchFamily="2" charset="-122"/>
                  <a:ea typeface="HarmonyOS Sans SC Medium" panose="00000600000000000000" pitchFamily="2" charset="-122"/>
                </a:rPr>
                <a:t>×1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21" name="图形 2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25" name="组合 24"/>
          <p:cNvGrpSpPr/>
          <p:nvPr/>
        </p:nvGrpSpPr>
        <p:grpSpPr>
          <a:xfrm>
            <a:off x="1178560" y="2574290"/>
            <a:ext cx="1834515" cy="511810"/>
            <a:chOff x="1856" y="4050"/>
            <a:chExt cx="2889" cy="806"/>
          </a:xfrm>
        </p:grpSpPr>
        <p:pic>
          <p:nvPicPr>
            <p:cNvPr id="173" name="图形 172" descr="C:/Users/aa/Desktop/临时00000/新建文件夹 (2)/资源 26.png资源 26"/>
            <p:cNvPicPr>
              <a:picLocks noChangeAspect="1"/>
            </p:cNvPicPr>
            <p:nvPr/>
          </p:nvPicPr>
          <p:blipFill>
            <a:blip r:embed="rId6"/>
            <a:srcRect l="-284" t="284" r="284" b="284"/>
            <a:stretch>
              <a:fillRect/>
            </a:stretch>
          </p:blipFill>
          <p:spPr>
            <a:xfrm>
              <a:off x="1987" y="4050"/>
              <a:ext cx="176" cy="200"/>
            </a:xfrm>
            <a:prstGeom prst="rect">
              <a:avLst/>
            </a:prstGeom>
          </p:spPr>
        </p:pic>
        <p:grpSp>
          <p:nvGrpSpPr>
            <p:cNvPr id="174" name="组合 173"/>
            <p:cNvGrpSpPr/>
            <p:nvPr/>
          </p:nvGrpSpPr>
          <p:grpSpPr>
            <a:xfrm rot="0">
              <a:off x="2194" y="4050"/>
              <a:ext cx="742" cy="198"/>
              <a:chOff x="2045970" y="1012299"/>
              <a:chExt cx="569083" cy="151794"/>
            </a:xfrm>
          </p:grpSpPr>
          <p:sp>
            <p:nvSpPr>
              <p:cNvPr id="175" name="矩形: 圆角 174"/>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76" name="图形 175"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77" name="图形 176"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sp>
          <p:nvSpPr>
            <p:cNvPr id="178" name="文本框 177"/>
            <p:cNvSpPr txBox="1"/>
            <p:nvPr/>
          </p:nvSpPr>
          <p:spPr>
            <a:xfrm>
              <a:off x="1975" y="4339"/>
              <a:ext cx="2770" cy="161"/>
            </a:xfrm>
            <a:prstGeom prst="rect">
              <a:avLst/>
            </a:prstGeom>
            <a:noFill/>
          </p:spPr>
          <p:txBody>
            <a:bodyPr wrap="square" lIns="0" tIns="0" rIns="0" bIns="0" rtlCol="0">
              <a:spAutoFit/>
            </a:bodyPr>
            <a:lstStyle/>
            <a:p>
              <a:pPr marL="35560" defTabSz="346075" fontAlgn="ctr"/>
              <a:r>
                <a:rPr lang="ja-JP" altLang="en-US" sz="665">
                  <a:solidFill>
                    <a:srgbClr val="000000"/>
                  </a:solidFill>
                  <a:latin typeface="HarmonyOS Sans SC Medium" panose="00000600000000000000" pitchFamily="2" charset="-122"/>
                  <a:ea typeface="HarmonyOS Sans SC Medium" panose="00000600000000000000" pitchFamily="2" charset="-122"/>
                </a:rPr>
                <a:t>2人</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pic>
          <p:nvPicPr>
            <p:cNvPr id="179" name="图形 178" descr="C:/Users/aa/Desktop/临时00000/新建文件夹 (2)/资源 26.png资源 26"/>
            <p:cNvPicPr>
              <a:picLocks noChangeAspect="1"/>
            </p:cNvPicPr>
            <p:nvPr/>
          </p:nvPicPr>
          <p:blipFill>
            <a:blip r:embed="rId6"/>
            <a:srcRect l="-284" t="284" r="284" b="284"/>
            <a:stretch>
              <a:fillRect/>
            </a:stretch>
          </p:blipFill>
          <p:spPr>
            <a:xfrm>
              <a:off x="1987" y="4656"/>
              <a:ext cx="176" cy="200"/>
            </a:xfrm>
            <a:prstGeom prst="rect">
              <a:avLst/>
            </a:prstGeom>
          </p:spPr>
        </p:pic>
        <p:sp>
          <p:nvSpPr>
            <p:cNvPr id="183" name="文本框 182"/>
            <p:cNvSpPr txBox="1"/>
            <p:nvPr/>
          </p:nvSpPr>
          <p:spPr>
            <a:xfrm>
              <a:off x="3043" y="4684"/>
              <a:ext cx="324" cy="161"/>
            </a:xfrm>
            <a:prstGeom prst="rect">
              <a:avLst/>
            </a:prstGeom>
            <a:noFill/>
          </p:spPr>
          <p:txBody>
            <a:bodyPr wrap="none" lIns="0" tIns="0" rIns="0" bIns="0" rtlCol="0">
              <a:spAutoFit/>
            </a:bodyPr>
            <a:lstStyle/>
            <a:p>
              <a:pPr marL="35560" defTabSz="346075" fontAlgn="ctr"/>
              <a:r>
                <a:rPr lang="zh-CN" altLang="en-US" sz="665">
                  <a:solidFill>
                    <a:srgbClr val="000000"/>
                  </a:solidFill>
                  <a:latin typeface="HarmonyOS Sans SC Medium" panose="00000600000000000000" pitchFamily="2" charset="-122"/>
                  <a:ea typeface="HarmonyOS Sans SC Medium" panose="00000600000000000000" pitchFamily="2" charset="-122"/>
                </a:rPr>
                <a:t>確認</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cxnSp>
          <p:nvCxnSpPr>
            <p:cNvPr id="189" name="直接连接符 188"/>
            <p:cNvCxnSpPr>
              <a:cxnSpLocks noChangeAspect="1"/>
              <a:stCxn id="190" idx="4"/>
              <a:endCxn id="191" idx="0"/>
            </p:cNvCxnSpPr>
            <p:nvPr/>
          </p:nvCxnSpPr>
          <p:spPr>
            <a:xfrm>
              <a:off x="1887" y="4178"/>
              <a:ext cx="0" cy="525"/>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0" name="椭圆 189"/>
            <p:cNvSpPr>
              <a:spLocks noChangeAspect="1"/>
            </p:cNvSpPr>
            <p:nvPr/>
          </p:nvSpPr>
          <p:spPr>
            <a:xfrm>
              <a:off x="1856" y="4116"/>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1" name="椭圆 190"/>
            <p:cNvSpPr>
              <a:spLocks noChangeAspect="1"/>
            </p:cNvSpPr>
            <p:nvPr/>
          </p:nvSpPr>
          <p:spPr>
            <a:xfrm>
              <a:off x="1856" y="4703"/>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2" name="椭圆 191"/>
            <p:cNvSpPr>
              <a:spLocks noChangeAspect="1"/>
            </p:cNvSpPr>
            <p:nvPr/>
          </p:nvSpPr>
          <p:spPr>
            <a:xfrm>
              <a:off x="1856" y="4381"/>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grpSp>
          <p:nvGrpSpPr>
            <p:cNvPr id="22" name="组合 21"/>
            <p:cNvGrpSpPr/>
            <p:nvPr/>
          </p:nvGrpSpPr>
          <p:grpSpPr>
            <a:xfrm rot="0">
              <a:off x="2203" y="4658"/>
              <a:ext cx="840" cy="198"/>
              <a:chOff x="2045971" y="1012299"/>
              <a:chExt cx="644391" cy="151794"/>
            </a:xfrm>
          </p:grpSpPr>
          <p:sp>
            <p:nvSpPr>
              <p:cNvPr id="23" name="矩形: 圆角 22"/>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ja-JP" sz="580">
                    <a:latin typeface="HarmonyOS Sans SC Medium" panose="00000600000000000000" pitchFamily="2" charset="-122"/>
                    <a:ea typeface="HarmonyOS Sans SC Medium" panose="00000600000000000000" pitchFamily="2" charset="-122"/>
                  </a:rPr>
                  <a:t>×1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24" name="图形 23"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pic>
        <p:nvPicPr>
          <p:cNvPr id="28" name="图形 27" descr="C:/Users/aa/Desktop/临时00000/新建文件夹 (2)/资源 26.png资源 26"/>
          <p:cNvPicPr>
            <a:picLocks noChangeAspect="1"/>
          </p:cNvPicPr>
          <p:nvPr/>
        </p:nvPicPr>
        <p:blipFill>
          <a:blip r:embed="rId6"/>
          <a:srcRect t="284" b="284"/>
          <a:stretch>
            <a:fillRect/>
          </a:stretch>
        </p:blipFill>
        <p:spPr>
          <a:xfrm>
            <a:off x="1242060" y="3154680"/>
            <a:ext cx="111760" cy="127000"/>
          </a:xfrm>
          <a:prstGeom prst="rect">
            <a:avLst/>
          </a:prstGeom>
        </p:spPr>
      </p:pic>
      <p:grpSp>
        <p:nvGrpSpPr>
          <p:cNvPr id="29" name="组合 28"/>
          <p:cNvGrpSpPr/>
          <p:nvPr/>
        </p:nvGrpSpPr>
        <p:grpSpPr>
          <a:xfrm rot="0">
            <a:off x="1379220" y="3155950"/>
            <a:ext cx="533400" cy="125730"/>
            <a:chOff x="2045971" y="1012299"/>
            <a:chExt cx="644391" cy="151794"/>
          </a:xfrm>
        </p:grpSpPr>
        <p:sp>
          <p:nvSpPr>
            <p:cNvPr id="30" name="矩形: 圆角 29"/>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ja-JP" sz="580">
                  <a:latin typeface="HarmonyOS Sans SC Medium" panose="00000600000000000000" pitchFamily="2" charset="-122"/>
                  <a:ea typeface="HarmonyOS Sans SC Medium" panose="00000600000000000000" pitchFamily="2" charset="-122"/>
                </a:rPr>
                <a:t>×1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31" name="图形 3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50" name="组合 49"/>
          <p:cNvGrpSpPr/>
          <p:nvPr/>
        </p:nvGrpSpPr>
        <p:grpSpPr>
          <a:xfrm>
            <a:off x="1178560" y="3355340"/>
            <a:ext cx="1633855" cy="925830"/>
            <a:chOff x="2158" y="818"/>
            <a:chExt cx="2573" cy="1458"/>
          </a:xfrm>
        </p:grpSpPr>
        <p:pic>
          <p:nvPicPr>
            <p:cNvPr id="26" name="图形 16" descr="C:/Users/aa/Desktop/临时00000/新建文件夹 (2)/资源 27.png资源 27"/>
            <p:cNvPicPr>
              <a:picLocks noChangeAspect="1"/>
            </p:cNvPicPr>
            <p:nvPr/>
          </p:nvPicPr>
          <p:blipFill>
            <a:blip r:embed="rId1"/>
            <a:srcRect l="-250" t="250" r="250" b="250"/>
            <a:stretch>
              <a:fillRect/>
            </a:stretch>
          </p:blipFill>
          <p:spPr>
            <a:xfrm>
              <a:off x="2277" y="818"/>
              <a:ext cx="200" cy="200"/>
            </a:xfrm>
            <a:prstGeom prst="rect">
              <a:avLst/>
            </a:prstGeom>
          </p:spPr>
        </p:pic>
        <p:sp>
          <p:nvSpPr>
            <p:cNvPr id="54" name="矩形: 圆角 53"/>
            <p:cNvSpPr/>
            <p:nvPr/>
          </p:nvSpPr>
          <p:spPr>
            <a:xfrm>
              <a:off x="2495" y="818"/>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55" name="图形 54" descr="C:/Users/aa/Desktop/临时00000/新建文件夹 (2)/资源 31.png资源 31"/>
            <p:cNvPicPr>
              <a:picLocks noChangeAspect="1"/>
            </p:cNvPicPr>
            <p:nvPr/>
          </p:nvPicPr>
          <p:blipFill>
            <a:blip r:embed="rId2"/>
            <a:srcRect l="-370" t="370" r="370" b="370"/>
            <a:stretch>
              <a:fillRect/>
            </a:stretch>
          </p:blipFill>
          <p:spPr>
            <a:xfrm>
              <a:off x="2575" y="842"/>
              <a:ext cx="135" cy="150"/>
            </a:xfrm>
            <a:prstGeom prst="rect">
              <a:avLst/>
            </a:prstGeom>
          </p:spPr>
        </p:pic>
        <p:pic>
          <p:nvPicPr>
            <p:cNvPr id="56" name="图形 55" descr="C:/Users/aa/Desktop/临时00000/新建文件夹 (2)/资源 30.png资源 30"/>
            <p:cNvPicPr>
              <a:picLocks noChangeAspect="1"/>
            </p:cNvPicPr>
            <p:nvPr/>
          </p:nvPicPr>
          <p:blipFill>
            <a:blip r:embed="rId3"/>
            <a:srcRect l="-333" t="333" r="333" b="333"/>
            <a:stretch>
              <a:fillRect/>
            </a:stretch>
          </p:blipFill>
          <p:spPr>
            <a:xfrm>
              <a:off x="2772" y="842"/>
              <a:ext cx="150" cy="150"/>
            </a:xfrm>
            <a:prstGeom prst="rect">
              <a:avLst/>
            </a:prstGeom>
          </p:spPr>
        </p:pic>
        <p:sp>
          <p:nvSpPr>
            <p:cNvPr id="27" name="文本框 26"/>
            <p:cNvSpPr txBox="1"/>
            <p:nvPr/>
          </p:nvSpPr>
          <p:spPr>
            <a:xfrm>
              <a:off x="2277" y="1375"/>
              <a:ext cx="2454" cy="484"/>
            </a:xfrm>
            <a:prstGeom prst="rect">
              <a:avLst/>
            </a:prstGeom>
            <a:noFill/>
          </p:spPr>
          <p:txBody>
            <a:bodyPr wrap="square" lIns="0" tIns="0" rIns="0" bIns="0" rtlCol="0">
              <a:spAutoFit/>
            </a:bodyPr>
            <a:lstStyle>
              <a:defPPr>
                <a:defRPr lang="en-US"/>
              </a:defPPr>
              <a:lvl1pPr marL="35560" defTabSz="346075" fontAlgn="ctr">
                <a:defRPr sz="785">
                  <a:solidFill>
                    <a:srgbClr val="000000"/>
                  </a:solidFill>
                  <a:latin typeface="HarmonyOS Sans SC Medium" panose="00000600000000000000" pitchFamily="2" charset="-122"/>
                  <a:ea typeface="HarmonyOS Sans SC Medium" panose="00000600000000000000" pitchFamily="2" charset="-122"/>
                </a:defRPr>
              </a:lvl1pPr>
            </a:lstStyle>
            <a:p>
              <a:r>
                <a:rPr lang="ja-JP" altLang="en-US" sz="665"/>
                <a:t>この時、その他</a:t>
              </a:r>
              <a:r>
                <a:rPr lang="en-US" altLang="ja-JP" sz="665"/>
                <a:t>Bluetooth</a:t>
              </a:r>
              <a:r>
                <a:rPr lang="ja-JP" altLang="en-US" sz="665"/>
                <a:t>インカムは</a:t>
              </a:r>
              <a:r>
                <a:rPr lang="en-US" altLang="ja-JP" sz="665"/>
                <a:t>Bluetooth</a:t>
              </a:r>
              <a:r>
                <a:rPr lang="ja-JP" altLang="en-US" sz="665"/>
                <a:t>ペアリングモードに入る必要があります。</a:t>
              </a:r>
              <a:endParaRPr lang="zh-CN" altLang="en-US" sz="665"/>
            </a:p>
          </p:txBody>
        </p:sp>
        <p:pic>
          <p:nvPicPr>
            <p:cNvPr id="32" name="图形 31" descr="C:/Users/aa/Desktop/临时00000/新建文件夹 (2)/资源 27.png资源 27"/>
            <p:cNvPicPr>
              <a:picLocks noChangeAspect="1"/>
            </p:cNvPicPr>
            <p:nvPr/>
          </p:nvPicPr>
          <p:blipFill>
            <a:blip r:embed="rId1"/>
            <a:srcRect l="-250" t="250" r="250" b="250"/>
            <a:stretch>
              <a:fillRect/>
            </a:stretch>
          </p:blipFill>
          <p:spPr>
            <a:xfrm>
              <a:off x="2277" y="1904"/>
              <a:ext cx="200" cy="200"/>
            </a:xfrm>
            <a:prstGeom prst="rect">
              <a:avLst/>
            </a:prstGeom>
          </p:spPr>
        </p:pic>
        <p:pic>
          <p:nvPicPr>
            <p:cNvPr id="53" name="图形 52"/>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84" y="1929"/>
              <a:ext cx="135" cy="150"/>
            </a:xfrm>
            <a:prstGeom prst="rect">
              <a:avLst/>
            </a:prstGeom>
          </p:spPr>
        </p:pic>
        <p:sp>
          <p:nvSpPr>
            <p:cNvPr id="33" name="文本框 32"/>
            <p:cNvSpPr txBox="1"/>
            <p:nvPr/>
          </p:nvSpPr>
          <p:spPr>
            <a:xfrm>
              <a:off x="2258" y="2115"/>
              <a:ext cx="1664" cy="161"/>
            </a:xfrm>
            <a:prstGeom prst="rect">
              <a:avLst/>
            </a:prstGeom>
            <a:noFill/>
          </p:spPr>
          <p:txBody>
            <a:bodyPr wrap="none" lIns="0" tIns="0" rIns="0" bIns="0" rtlCol="0">
              <a:spAutoFit/>
            </a:bodyPr>
            <a:lstStyle/>
            <a:p>
              <a:pPr marL="35560" defTabSz="346075" fontAlgn="ctr"/>
              <a:r>
                <a:rPr lang="ja-JP" altLang="en-US" sz="665">
                  <a:solidFill>
                    <a:srgbClr val="000000"/>
                  </a:solidFill>
                  <a:latin typeface="HarmonyOS Sans SC Medium" panose="00000600000000000000" pitchFamily="2" charset="-122"/>
                  <a:ea typeface="HarmonyOS Sans SC Medium" panose="00000600000000000000" pitchFamily="2" charset="-122"/>
                </a:rPr>
                <a:t>インカム通話を有効にする</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cxnSp>
          <p:nvCxnSpPr>
            <p:cNvPr id="43" name="直接连接符 42"/>
            <p:cNvCxnSpPr>
              <a:cxnSpLocks noChangeAspect="1"/>
              <a:stCxn id="44" idx="4"/>
              <a:endCxn id="45" idx="0"/>
            </p:cNvCxnSpPr>
            <p:nvPr/>
          </p:nvCxnSpPr>
          <p:spPr>
            <a:xfrm>
              <a:off x="2189" y="946"/>
              <a:ext cx="0" cy="858"/>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椭圆 43"/>
            <p:cNvSpPr>
              <a:spLocks noChangeAspect="1"/>
            </p:cNvSpPr>
            <p:nvPr/>
          </p:nvSpPr>
          <p:spPr>
            <a:xfrm>
              <a:off x="2158" y="884"/>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45" name="椭圆 44"/>
            <p:cNvSpPr>
              <a:spLocks noChangeAspect="1"/>
            </p:cNvSpPr>
            <p:nvPr/>
          </p:nvSpPr>
          <p:spPr>
            <a:xfrm>
              <a:off x="2158" y="1804"/>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34" name="椭圆 33"/>
            <p:cNvSpPr>
              <a:spLocks noChangeAspect="1"/>
            </p:cNvSpPr>
            <p:nvPr/>
          </p:nvSpPr>
          <p:spPr>
            <a:xfrm>
              <a:off x="2158" y="1149"/>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pic>
          <p:nvPicPr>
            <p:cNvPr id="47" name="图形 46" descr="C:/Users/aa/Desktop/临时00000/新建文件夹 (2)/资源 26.png资源 26"/>
            <p:cNvPicPr>
              <a:picLocks noChangeAspect="1"/>
            </p:cNvPicPr>
            <p:nvPr/>
          </p:nvPicPr>
          <p:blipFill>
            <a:blip r:embed="rId6"/>
            <a:srcRect l="-284" t="284" r="284" b="284"/>
            <a:stretch>
              <a:fillRect/>
            </a:stretch>
          </p:blipFill>
          <p:spPr>
            <a:xfrm>
              <a:off x="2289" y="1111"/>
              <a:ext cx="176" cy="200"/>
            </a:xfrm>
            <a:prstGeom prst="rect">
              <a:avLst/>
            </a:prstGeom>
          </p:spPr>
        </p:pic>
        <p:pic>
          <p:nvPicPr>
            <p:cNvPr id="51" name="图形 5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5" y="1134"/>
              <a:ext cx="135" cy="150"/>
            </a:xfrm>
            <a:prstGeom prst="rect">
              <a:avLst/>
            </a:prstGeom>
          </p:spPr>
        </p:pic>
        <p:sp>
          <p:nvSpPr>
            <p:cNvPr id="49" name="椭圆 48"/>
            <p:cNvSpPr>
              <a:spLocks noChangeAspect="1"/>
            </p:cNvSpPr>
            <p:nvPr/>
          </p:nvSpPr>
          <p:spPr>
            <a:xfrm>
              <a:off x="2158" y="1436"/>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grpSp>
          <p:nvGrpSpPr>
            <p:cNvPr id="35" name="组合 34"/>
            <p:cNvGrpSpPr/>
            <p:nvPr/>
          </p:nvGrpSpPr>
          <p:grpSpPr>
            <a:xfrm rot="0">
              <a:off x="2517" y="1119"/>
              <a:ext cx="840" cy="198"/>
              <a:chOff x="2045971" y="1012299"/>
              <a:chExt cx="644391" cy="151794"/>
            </a:xfrm>
          </p:grpSpPr>
          <p:sp>
            <p:nvSpPr>
              <p:cNvPr id="36" name="矩形: 圆角 3"/>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ja-JP" sz="580">
                    <a:latin typeface="HarmonyOS Sans SC Medium" panose="00000600000000000000" pitchFamily="2" charset="-122"/>
                    <a:ea typeface="HarmonyOS Sans SC Medium" panose="00000600000000000000" pitchFamily="2" charset="-122"/>
                  </a:rPr>
                  <a:t>×2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37" name="图形 4"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nvGrpSpPr>
            <p:cNvPr id="38" name="组合 37"/>
            <p:cNvGrpSpPr/>
            <p:nvPr/>
          </p:nvGrpSpPr>
          <p:grpSpPr>
            <a:xfrm rot="0">
              <a:off x="2517" y="1900"/>
              <a:ext cx="840" cy="198"/>
              <a:chOff x="2045971" y="1012299"/>
              <a:chExt cx="644391" cy="151794"/>
            </a:xfrm>
          </p:grpSpPr>
          <p:sp>
            <p:nvSpPr>
              <p:cNvPr id="39" name="矩形: 圆角 6"/>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ja-JP" sz="580">
                    <a:latin typeface="HarmonyOS Sans SC Medium" panose="00000600000000000000" pitchFamily="2" charset="-122"/>
                    <a:ea typeface="HarmonyOS Sans SC Medium" panose="00000600000000000000" pitchFamily="2" charset="-122"/>
                  </a:rPr>
                  <a:t>×2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48" name="图形 7"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pic>
        <p:nvPicPr>
          <p:cNvPr id="52" name="图形 45" descr="C:/Users/aa/Desktop/临时00000/新建文件夹 (2)/资源 27.png资源 27"/>
          <p:cNvPicPr>
            <a:picLocks noChangeAspect="1"/>
          </p:cNvPicPr>
          <p:nvPr/>
        </p:nvPicPr>
        <p:blipFill>
          <a:blip r:embed="rId1"/>
          <a:srcRect t="250" b="250"/>
          <a:stretch>
            <a:fillRect/>
          </a:stretch>
        </p:blipFill>
        <p:spPr>
          <a:xfrm>
            <a:off x="1234440" y="885190"/>
            <a:ext cx="127000" cy="127000"/>
          </a:xfrm>
          <a:prstGeom prst="rect">
            <a:avLst/>
          </a:prstGeom>
        </p:spPr>
      </p:pic>
      <p:grpSp>
        <p:nvGrpSpPr>
          <p:cNvPr id="57" name="组合 56"/>
          <p:cNvGrpSpPr/>
          <p:nvPr/>
        </p:nvGrpSpPr>
        <p:grpSpPr>
          <a:xfrm rot="0">
            <a:off x="1379220" y="885825"/>
            <a:ext cx="533400" cy="125730"/>
            <a:chOff x="2045971" y="1012299"/>
            <a:chExt cx="644391" cy="151794"/>
          </a:xfrm>
        </p:grpSpPr>
        <p:sp>
          <p:nvSpPr>
            <p:cNvPr id="58" name="矩形: 圆角 40"/>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ja-JP" sz="580">
                  <a:latin typeface="HarmonyOS Sans SC Medium" panose="00000600000000000000" pitchFamily="2" charset="-122"/>
                  <a:ea typeface="HarmonyOS Sans SC Medium" panose="00000600000000000000" pitchFamily="2" charset="-122"/>
                </a:rPr>
                <a:t>×1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59" name="图形 41"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pic>
        <p:nvPicPr>
          <p:cNvPr id="60" name="图片 59" descr="资源 26"/>
          <p:cNvPicPr>
            <a:picLocks noChangeAspect="1"/>
          </p:cNvPicPr>
          <p:nvPr/>
        </p:nvPicPr>
        <p:blipFill>
          <a:blip r:embed="rId6"/>
          <a:stretch>
            <a:fillRect/>
          </a:stretch>
        </p:blipFill>
        <p:spPr>
          <a:xfrm>
            <a:off x="1242529" y="511040"/>
            <a:ext cx="110823" cy="12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58775" y="268176"/>
          <a:ext cx="2879725" cy="3950335"/>
        </p:xfrm>
        <a:graphic>
          <a:graphicData uri="http://schemas.openxmlformats.org/drawingml/2006/table">
            <a:tbl>
              <a:tblPr>
                <a:tableStyleId>{5C22544A-7EE6-4342-B048-85BDC9FD1C3A}</a:tableStyleId>
              </a:tblPr>
              <a:tblGrid>
                <a:gridCol w="936000"/>
                <a:gridCol w="1944000"/>
              </a:tblGrid>
              <a:tr h="216000">
                <a:tc>
                  <a:txBody>
                    <a:bodyPr/>
                    <a:lstStyle/>
                    <a:p>
                      <a:pPr marL="36195" indent="36195" algn="l" defTabSz="353060" rtl="0" eaLnBrk="1" fontAlgn="ctr" latinLnBrk="0" hangingPunct="1"/>
                      <a:r>
                        <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機能</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ja-JP"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ボタン</a:t>
                      </a:r>
                      <a:r>
                        <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操作</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121629"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17830">
                <a:tc>
                  <a:txBody>
                    <a:bodyPr/>
                    <a:lstStyle/>
                    <a:p>
                      <a:pPr marL="36195" algn="l" defTabSz="353060" rtl="0" eaLnBrk="1" fontAlgn="ctr" latinLnBrk="0" hangingPunct="1"/>
                      <a:r>
                        <a:rPr lang="ja-JP" altLang="en-US" sz="670" b="0" i="0" u="none" strike="noStrike" kern="1200" baseline="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rPr>
                        <a:t>グループ</a:t>
                      </a:r>
                      <a:r>
                        <a:rPr lang="en-US" altLang="ja-JP" sz="670" b="0" i="0" u="none" strike="noStrike" kern="1200" baseline="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rPr>
                        <a:t>Bluetooth</a:t>
                      </a:r>
                      <a:endParaRPr lang="en-US" altLang="ja-JP" sz="670" b="0" i="0" u="none" strike="noStrike" kern="1200" baseline="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endParaRPr>
                    </a:p>
                    <a:p>
                      <a:pPr marL="36195" algn="l" defTabSz="353060" rtl="0" eaLnBrk="1" fontAlgn="ctr" latinLnBrk="0" hangingPunct="1"/>
                      <a:r>
                        <a:rPr lang="ja-JP" altLang="en-US" sz="670" b="0" i="0" u="none" strike="noStrike" kern="1200" baseline="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rPr>
                        <a:t>接続を解除</a:t>
                      </a:r>
                      <a:endParaRPr lang="en-US" sz="670" b="0" i="0" u="none" strike="noStrike" kern="1200" baseline="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945">
                <a:tc>
                  <a:txBody>
                    <a:bodyPr/>
                    <a:lstStyle/>
                    <a:p>
                      <a:pPr marL="36195" algn="l" defTabSz="353060" rtl="0" eaLnBrk="1" fontAlgn="ctr" latinLnBrk="0" hangingPunct="1"/>
                      <a:r>
                        <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rPr>
                        <a:t>ラジオをかける</a:t>
                      </a:r>
                      <a:endPar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945">
                <a:tc>
                  <a:txBody>
                    <a:bodyPr/>
                    <a:lstStyle/>
                    <a:p>
                      <a:pPr marL="36195" algn="l" defTabSz="353060" rtl="0" eaLnBrk="1" fontAlgn="ctr" latinLnBrk="0" hangingPunct="1"/>
                      <a:r>
                        <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rPr>
                        <a:t>ラジオを止める</a:t>
                      </a:r>
                      <a:endPar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4015">
                <a:tc>
                  <a:txBody>
                    <a:bodyPr/>
                    <a:lstStyle/>
                    <a:p>
                      <a:pPr marL="36195" algn="l" defTabSz="353060" rtl="0" eaLnBrk="1" fontAlgn="ctr" latinLnBrk="0" hangingPunct="1"/>
                      <a:r>
                        <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rPr>
                        <a:t>ラジオ局を検索</a:t>
                      </a:r>
                      <a:endPar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6245">
                <a:tc>
                  <a:txBody>
                    <a:bodyPr/>
                    <a:lstStyle/>
                    <a:p>
                      <a:pPr marL="36195" algn="l" defTabSz="353060" rtl="0" eaLnBrk="1" fontAlgn="ctr" latinLnBrk="0" hangingPunct="1"/>
                      <a:r>
                        <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rPr>
                        <a:t>工場出荷時設定に</a:t>
                      </a:r>
                      <a:endPar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endParaRPr>
                    </a:p>
                    <a:p>
                      <a:pPr marL="36195" algn="l" defTabSz="353060" rtl="0" eaLnBrk="1" fontAlgn="ctr" latinLnBrk="0" hangingPunct="1"/>
                      <a:r>
                        <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rPr>
                        <a:t>リセット</a:t>
                      </a:r>
                      <a:endPar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8150">
                <a:tc>
                  <a:txBody>
                    <a:bodyPr/>
                    <a:lstStyle/>
                    <a:p>
                      <a:pPr marL="36195" algn="l" defTabSz="353060" rtl="0" eaLnBrk="1" fontAlgn="ctr" latinLnBrk="0" hangingPunct="1"/>
                      <a:r>
                        <a:rPr sz="67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sym typeface="+mn-ea"/>
                        </a:rPr>
                        <a:t>マイクオン/オフ</a:t>
                      </a:r>
                      <a:endParaRPr sz="67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sym typeface="+mn-ea"/>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3675">
                <a:tc>
                  <a:txBody>
                    <a:bodyPr/>
                    <a:lstStyle/>
                    <a:p>
                      <a:pPr marL="36195" algn="l" defTabSz="353060" rtl="0" eaLnBrk="1" fontAlgn="ctr" latinLnBrk="0" hangingPunct="1"/>
                      <a:r>
                        <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rPr>
                        <a:t>スマートフォンの音声アシスタントを起動する</a:t>
                      </a:r>
                      <a:endParaRPr sz="670">
                        <a:solidFill>
                          <a:srgbClr val="000000"/>
                        </a:solidFill>
                        <a:effectLst/>
                        <a:latin typeface="HarmonyOS Sans SC Medium" panose="00000600000000000000" pitchFamily="2" charset="-122"/>
                        <a:ea typeface="HarmonyOS Sans SC Medium" panose="00000600000000000000" pitchFamily="2" charset="-122"/>
                        <a:cs typeface="HarmonyOS Sans SC" panose="00000500000000000000" pitchFamily="2" charset="-122"/>
                        <a:sym typeface="+mn-ea"/>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6530">
                <a:tc>
                  <a:txBody>
                    <a:bodyPr/>
                    <a:lstStyle/>
                    <a:p>
                      <a:pPr marL="36195" algn="l" defTabSz="353060" rtl="0" eaLnBrk="1" fontAlgn="ctr" latinLnBrk="0" hangingPunct="1"/>
                      <a:r>
                        <a:rPr lang="zh-TW" altLang="en-US" sz="670">
                          <a:solidFill>
                            <a:srgbClr val="000000"/>
                          </a:solidFill>
                          <a:effectLst/>
                          <a:latin typeface="HarmonyOS Sans SC Medium" panose="00000600000000000000" pitchFamily="2" charset="-122"/>
                          <a:ea typeface="HarmonyOS Sans SC Medium" panose="00000600000000000000" pitchFamily="2" charset="-122"/>
                          <a:sym typeface="+mn-ea"/>
                        </a:rPr>
                        <a:t>自動音量調整</a:t>
                      </a:r>
                      <a:endParaRPr lang="zh-TW" altLang="en-US" sz="670" b="0" i="0" u="none" strike="noStrike" kern="1200" baseline="0">
                        <a:solidFill>
                          <a:srgbClr val="000000"/>
                        </a:solidFill>
                        <a:effectLst/>
                        <a:latin typeface="HarmonyOS Sans SC Medium" panose="00000600000000000000" pitchFamily="2" charset="-122"/>
                        <a:ea typeface="HarmonyOS Sans SC Medium" panose="00000600000000000000" pitchFamily="2" charset="-122"/>
                        <a:cs typeface="+mn-cs"/>
                        <a:sym typeface="+mn-ea"/>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94410">
                <a:tc>
                  <a:txBody>
                    <a:bodyPr/>
                    <a:p>
                      <a:pPr marL="36195" algn="l" defTabSz="353060" rtl="0" eaLnBrk="1" fontAlgn="ctr" latinLnBrk="0" hangingPunct="1"/>
                      <a:r>
                        <a:rPr lang="zh-CN" altLang="en-US" sz="67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sym typeface="+mn-ea"/>
                        </a:rPr>
                        <a:t>音楽共有</a:t>
                      </a:r>
                      <a:r>
                        <a:rPr lang="en-US" altLang="zh-CN" sz="67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sym typeface="+mn-ea"/>
                        </a:rPr>
                        <a:t>/共有を終了</a:t>
                      </a:r>
                      <a:endParaRPr lang="en-US" altLang="zh-CN"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HarmonyOS Sans SC Medium" panose="00000600000000000000" pitchFamily="2" charset="-122"/>
                        <a:sym typeface="+mn-ea"/>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0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6215">
                <a:tc>
                  <a:txBody>
                    <a:bodyPr/>
                    <a:p>
                      <a:pPr marL="36195" algn="l" defTabSz="353060" rtl="0" eaLnBrk="1" fontAlgn="ctr" latinLnBrk="0" hangingPunct="1"/>
                      <a:r>
                        <a:rPr lang="zh-CN" altLang="en-US" sz="670">
                          <a:solidFill>
                            <a:srgbClr val="000000"/>
                          </a:solidFill>
                          <a:effectLst/>
                          <a:latin typeface="HarmonyOS Sans SC Medium" panose="00000600000000000000" pitchFamily="2" charset="-122"/>
                          <a:ea typeface="HarmonyOS Sans SC Medium" panose="00000600000000000000" pitchFamily="2" charset="-122"/>
                          <a:sym typeface="+mn-ea"/>
                        </a:rPr>
                        <a:t>リダイヤル</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sym typeface="+mn-ea"/>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8" name="组合 57"/>
          <p:cNvGrpSpPr/>
          <p:nvPr/>
        </p:nvGrpSpPr>
        <p:grpSpPr>
          <a:xfrm rot="0">
            <a:off x="1373505" y="523875"/>
            <a:ext cx="601980" cy="127000"/>
            <a:chOff x="1417332" y="1564366"/>
            <a:chExt cx="712828" cy="150445"/>
          </a:xfrm>
        </p:grpSpPr>
        <p:pic>
          <p:nvPicPr>
            <p:cNvPr id="66" name="图形 65" descr="C:/Users/aa/Desktop/临时00000/新建文件夹 (2)/资源 26.png资源 26"/>
            <p:cNvPicPr>
              <a:picLocks noChangeAspect="1"/>
            </p:cNvPicPr>
            <p:nvPr/>
          </p:nvPicPr>
          <p:blipFill>
            <a:blip r:embed="rId1"/>
            <a:srcRect t="253" b="253"/>
            <a:stretch>
              <a:fillRect/>
            </a:stretch>
          </p:blipFill>
          <p:spPr>
            <a:xfrm>
              <a:off x="1417332" y="1564520"/>
              <a:ext cx="132257" cy="150291"/>
            </a:xfrm>
            <a:prstGeom prst="rect">
              <a:avLst/>
            </a:prstGeom>
          </p:spPr>
        </p:pic>
        <p:grpSp>
          <p:nvGrpSpPr>
            <p:cNvPr id="75" name="组合 74"/>
            <p:cNvGrpSpPr/>
            <p:nvPr/>
          </p:nvGrpSpPr>
          <p:grpSpPr>
            <a:xfrm>
              <a:off x="1572619" y="1564366"/>
              <a:ext cx="557541" cy="148716"/>
              <a:chOff x="2045970" y="1012299"/>
              <a:chExt cx="569083" cy="151794"/>
            </a:xfrm>
          </p:grpSpPr>
          <p:sp>
            <p:nvSpPr>
              <p:cNvPr id="79" name="矩形: 圆角 7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80" name="图形 79" descr="C:/Users/aa/Desktop/临时00000/新建文件夹 (2)/资源 31.png资源 31"/>
              <p:cNvPicPr>
                <a:picLocks noChangeAspect="1"/>
              </p:cNvPicPr>
              <p:nvPr/>
            </p:nvPicPr>
            <p:blipFill>
              <a:blip r:embed="rId2"/>
              <a:srcRect t="55" b="55"/>
              <a:stretch>
                <a:fillRect/>
              </a:stretch>
            </p:blipFill>
            <p:spPr>
              <a:xfrm>
                <a:off x="2106843" y="1030570"/>
                <a:ext cx="103727" cy="115253"/>
              </a:xfrm>
              <a:prstGeom prst="rect">
                <a:avLst/>
              </a:prstGeom>
            </p:spPr>
          </p:pic>
          <p:pic>
            <p:nvPicPr>
              <p:cNvPr id="81" name="图形 80" descr="C:/Users/aa/Desktop/临时00000/新建文件夹 (2)/资源 30.png资源 30"/>
              <p:cNvPicPr>
                <a:picLocks noChangeAspect="1"/>
              </p:cNvPicPr>
              <p:nvPr/>
            </p:nvPicPr>
            <p:blipFill>
              <a:blip r:embed="rId3"/>
              <a:srcRect t="389" b="389"/>
              <a:stretch>
                <a:fillRect/>
              </a:stretch>
            </p:blipFill>
            <p:spPr>
              <a:xfrm>
                <a:off x="2258448" y="1030570"/>
                <a:ext cx="115253" cy="115253"/>
              </a:xfrm>
              <a:prstGeom prst="rect">
                <a:avLst/>
              </a:prstGeom>
            </p:spPr>
          </p:pic>
        </p:grpSp>
      </p:grpSp>
      <p:sp>
        <p:nvSpPr>
          <p:cNvPr id="83" name="文本框 82"/>
          <p:cNvSpPr txBox="1"/>
          <p:nvPr/>
        </p:nvSpPr>
        <p:spPr>
          <a:xfrm>
            <a:off x="1373505" y="676275"/>
            <a:ext cx="1558290" cy="205105"/>
          </a:xfrm>
          <a:prstGeom prst="rect">
            <a:avLst/>
          </a:prstGeom>
          <a:noFill/>
        </p:spPr>
        <p:txBody>
          <a:bodyPr wrap="square" lIns="0" tIns="0" rIns="0" bIns="0" rtlCol="0">
            <a:spAutoFit/>
          </a:bodyPr>
          <a:lstStyle/>
          <a:p>
            <a:pPr marL="35560" defTabSz="346075" fontAlgn="ctr"/>
            <a:r>
              <a:rPr lang="ja-JP" altLang="en-US" sz="665">
                <a:solidFill>
                  <a:srgbClr val="000000"/>
                </a:solidFill>
                <a:latin typeface="HarmonyOS Sans SC Medium" panose="00000600000000000000" pitchFamily="2" charset="-122"/>
                <a:ea typeface="HarmonyOS Sans SC Medium" panose="00000600000000000000" pitchFamily="2" charset="-122"/>
                <a:cs typeface="HarmonyOS Sans SC Medium" panose="00000600000000000000" pitchFamily="2" charset="-122"/>
              </a:rPr>
              <a:t>注：グループ</a:t>
            </a:r>
            <a:r>
              <a:rPr lang="en-US" altLang="ja-JP" sz="665">
                <a:solidFill>
                  <a:srgbClr val="000000"/>
                </a:solidFill>
                <a:latin typeface="HarmonyOS Sans SC Medium" panose="00000600000000000000" pitchFamily="2" charset="-122"/>
                <a:ea typeface="HarmonyOS Sans SC Medium" panose="00000600000000000000" pitchFamily="2" charset="-122"/>
                <a:cs typeface="HarmonyOS Sans SC Medium" panose="00000600000000000000" pitchFamily="2" charset="-122"/>
              </a:rPr>
              <a:t>Bluetooth</a:t>
            </a:r>
            <a:r>
              <a:rPr lang="ja-JP" altLang="en-US" sz="665">
                <a:solidFill>
                  <a:srgbClr val="000000"/>
                </a:solidFill>
                <a:latin typeface="HarmonyOS Sans SC Medium" panose="00000600000000000000" pitchFamily="2" charset="-122"/>
                <a:ea typeface="HarmonyOS Sans SC Medium" panose="00000600000000000000" pitchFamily="2" charset="-122"/>
                <a:cs typeface="HarmonyOS Sans SC Medium" panose="00000600000000000000" pitchFamily="2" charset="-122"/>
              </a:rPr>
              <a:t>接続状態にあるときに、グループを解除してください。</a:t>
            </a:r>
            <a:endParaRPr lang="zh-CN" altLang="en-US" sz="665">
              <a:solidFill>
                <a:srgbClr val="000000"/>
              </a:solidFill>
              <a:latin typeface="HarmonyOS Sans SC Medium" panose="00000600000000000000" pitchFamily="2" charset="-122"/>
              <a:ea typeface="HarmonyOS Sans SC Medium" panose="00000600000000000000" pitchFamily="2" charset="-122"/>
              <a:cs typeface="HarmonyOS Sans SC Medium" panose="00000600000000000000" pitchFamily="2" charset="-122"/>
            </a:endParaRPr>
          </a:p>
        </p:txBody>
      </p:sp>
      <p:grpSp>
        <p:nvGrpSpPr>
          <p:cNvPr id="27" name="组合 26"/>
          <p:cNvGrpSpPr/>
          <p:nvPr/>
        </p:nvGrpSpPr>
        <p:grpSpPr>
          <a:xfrm>
            <a:off x="1373505" y="1708150"/>
            <a:ext cx="821690" cy="127000"/>
            <a:chOff x="2308" y="2710"/>
            <a:chExt cx="1294" cy="200"/>
          </a:xfrm>
        </p:grpSpPr>
        <p:pic>
          <p:nvPicPr>
            <p:cNvPr id="85" name="图形 84" descr="C:/Users/aa/Desktop/临时00000/新建文件夹 (2)/资源 27.png资源 27"/>
            <p:cNvPicPr>
              <a:picLocks noChangeAspect="1"/>
            </p:cNvPicPr>
            <p:nvPr/>
          </p:nvPicPr>
          <p:blipFill>
            <a:blip r:embed="rId4"/>
            <a:srcRect l="-250" t="250" r="250" b="250"/>
            <a:stretch>
              <a:fillRect/>
            </a:stretch>
          </p:blipFill>
          <p:spPr>
            <a:xfrm>
              <a:off x="2673" y="2710"/>
              <a:ext cx="200" cy="200"/>
            </a:xfrm>
            <a:prstGeom prst="rect">
              <a:avLst/>
            </a:prstGeom>
          </p:spPr>
        </p:pic>
        <p:pic>
          <p:nvPicPr>
            <p:cNvPr id="86" name="图形 85" descr="C:/Users/aa/Desktop/临时00000/新建文件夹 (2)/资源 28.png资源 28"/>
            <p:cNvPicPr>
              <a:picLocks noChangeAspect="1"/>
            </p:cNvPicPr>
            <p:nvPr/>
          </p:nvPicPr>
          <p:blipFill>
            <a:blip r:embed="rId5"/>
            <a:srcRect l="-250" t="250" r="250" b="250"/>
            <a:stretch>
              <a:fillRect/>
            </a:stretch>
          </p:blipFill>
          <p:spPr>
            <a:xfrm>
              <a:off x="2308" y="2721"/>
              <a:ext cx="200" cy="178"/>
            </a:xfrm>
            <a:prstGeom prst="rect">
              <a:avLst/>
            </a:prstGeom>
          </p:spPr>
        </p:pic>
        <p:sp>
          <p:nvSpPr>
            <p:cNvPr id="87" name="文本框 86"/>
            <p:cNvSpPr txBox="1">
              <a:spLocks noChangeAspect="1"/>
            </p:cNvSpPr>
            <p:nvPr/>
          </p:nvSpPr>
          <p:spPr>
            <a:xfrm>
              <a:off x="2527" y="2751"/>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88" name="组合 87"/>
            <p:cNvGrpSpPr/>
            <p:nvPr/>
          </p:nvGrpSpPr>
          <p:grpSpPr>
            <a:xfrm rot="0">
              <a:off x="2901" y="2711"/>
              <a:ext cx="701" cy="198"/>
              <a:chOff x="2045970" y="1012299"/>
              <a:chExt cx="538275" cy="151794"/>
            </a:xfrm>
          </p:grpSpPr>
          <p:sp>
            <p:nvSpPr>
              <p:cNvPr id="89" name="矩形: 圆角 88"/>
              <p:cNvSpPr/>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90" name="图形 8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91" name="图形 90" descr="C:/Users/aa/Desktop/临时00000/新建文件夹 (2)/资源 30.png资源 30"/>
              <p:cNvPicPr>
                <a:picLocks noChangeAspect="1"/>
              </p:cNvPicPr>
              <p:nvPr/>
            </p:nvPicPr>
            <p:blipFill>
              <a:blip r:embed="rId3"/>
              <a:srcRect l="112" r="112"/>
              <a:stretch>
                <a:fillRect/>
              </a:stretch>
            </p:blipFill>
            <p:spPr>
              <a:xfrm>
                <a:off x="2258448" y="1030570"/>
                <a:ext cx="115253" cy="115253"/>
              </a:xfrm>
              <a:prstGeom prst="rect">
                <a:avLst/>
              </a:prstGeom>
            </p:spPr>
          </p:pic>
        </p:grpSp>
      </p:grpSp>
      <p:sp>
        <p:nvSpPr>
          <p:cNvPr id="92" name="文本框 91"/>
          <p:cNvSpPr txBox="1"/>
          <p:nvPr/>
        </p:nvSpPr>
        <p:spPr>
          <a:xfrm>
            <a:off x="1373505" y="1857375"/>
            <a:ext cx="1544320" cy="205105"/>
          </a:xfrm>
          <a:prstGeom prst="rect">
            <a:avLst/>
          </a:prstGeom>
          <a:noFill/>
        </p:spPr>
        <p:txBody>
          <a:bodyPr wrap="square" lIns="0" tIns="0" rIns="0" bIns="0" rtlCol="0">
            <a:spAutoFit/>
          </a:bodyPr>
          <a:lstStyle/>
          <a:p>
            <a:pPr marL="35560" defTabSz="346075" fontAlgn="ctr"/>
            <a:r>
              <a:rPr lang="ja-JP" altLang="en-US" sz="665">
                <a:solidFill>
                  <a:srgbClr val="000000"/>
                </a:solidFill>
                <a:latin typeface="HarmonyOS Sans SC Medium" panose="00000600000000000000" pitchFamily="2" charset="-122"/>
                <a:ea typeface="HarmonyOS Sans SC Medium" panose="00000600000000000000" pitchFamily="2" charset="-122"/>
              </a:rPr>
              <a:t>注意：この機能を正常に操作した後、製品は</a:t>
            </a:r>
            <a:r>
              <a:rPr lang="en-US" altLang="ja-JP" sz="665">
                <a:solidFill>
                  <a:srgbClr val="000000"/>
                </a:solidFill>
                <a:latin typeface="HarmonyOS Sans SC Medium" panose="00000600000000000000" pitchFamily="2" charset="-122"/>
                <a:ea typeface="HarmonyOS Sans SC Medium" panose="00000600000000000000" pitchFamily="2" charset="-122"/>
              </a:rPr>
              <a:t>30</a:t>
            </a:r>
            <a:r>
              <a:rPr lang="ja-JP" altLang="en-US" sz="665">
                <a:solidFill>
                  <a:srgbClr val="000000"/>
                </a:solidFill>
                <a:latin typeface="HarmonyOS Sans SC Medium" panose="00000600000000000000" pitchFamily="2" charset="-122"/>
                <a:ea typeface="HarmonyOS Sans SC Medium" panose="00000600000000000000" pitchFamily="2" charset="-122"/>
              </a:rPr>
              <a:t>秒間無音で再起動します。</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26" name="组合 25"/>
          <p:cNvGrpSpPr/>
          <p:nvPr/>
        </p:nvGrpSpPr>
        <p:grpSpPr>
          <a:xfrm>
            <a:off x="1373505" y="2151380"/>
            <a:ext cx="814070" cy="127000"/>
            <a:chOff x="2320" y="3481"/>
            <a:chExt cx="1282" cy="200"/>
          </a:xfrm>
        </p:grpSpPr>
        <p:pic>
          <p:nvPicPr>
            <p:cNvPr id="94" name="图形 93" descr="C:/Users/aa/Desktop/临时00000/新建文件夹 (2)/资源 28.png资源 28"/>
            <p:cNvPicPr>
              <a:picLocks noChangeAspect="1"/>
            </p:cNvPicPr>
            <p:nvPr/>
          </p:nvPicPr>
          <p:blipFill>
            <a:blip r:embed="rId5"/>
            <a:srcRect l="-250" t="250" r="250" b="250"/>
            <a:stretch>
              <a:fillRect/>
            </a:stretch>
          </p:blipFill>
          <p:spPr>
            <a:xfrm>
              <a:off x="2673" y="3492"/>
              <a:ext cx="200" cy="178"/>
            </a:xfrm>
            <a:prstGeom prst="rect">
              <a:avLst/>
            </a:prstGeom>
          </p:spPr>
        </p:pic>
        <p:pic>
          <p:nvPicPr>
            <p:cNvPr id="95" name="图形 94" descr="C:/Users/aa/Desktop/临时00000/新建文件夹 (2)/资源 26.png资源 26"/>
            <p:cNvPicPr>
              <a:picLocks noChangeAspect="1"/>
            </p:cNvPicPr>
            <p:nvPr/>
          </p:nvPicPr>
          <p:blipFill>
            <a:blip r:embed="rId1"/>
            <a:srcRect l="-284" t="284" r="284" b="284"/>
            <a:stretch>
              <a:fillRect/>
            </a:stretch>
          </p:blipFill>
          <p:spPr>
            <a:xfrm>
              <a:off x="2320" y="3481"/>
              <a:ext cx="176" cy="200"/>
            </a:xfrm>
            <a:prstGeom prst="rect">
              <a:avLst/>
            </a:prstGeom>
          </p:spPr>
        </p:pic>
        <p:sp>
          <p:nvSpPr>
            <p:cNvPr id="96" name="文本框 95"/>
            <p:cNvSpPr txBox="1">
              <a:spLocks noChangeAspect="1"/>
            </p:cNvSpPr>
            <p:nvPr/>
          </p:nvSpPr>
          <p:spPr>
            <a:xfrm>
              <a:off x="2527" y="3522"/>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97" name="组合 96"/>
            <p:cNvGrpSpPr/>
            <p:nvPr/>
          </p:nvGrpSpPr>
          <p:grpSpPr>
            <a:xfrm rot="0">
              <a:off x="2901" y="3482"/>
              <a:ext cx="701" cy="198"/>
              <a:chOff x="2045970" y="1012299"/>
              <a:chExt cx="538275" cy="151794"/>
            </a:xfrm>
          </p:grpSpPr>
          <p:sp>
            <p:nvSpPr>
              <p:cNvPr id="99" name="矩形: 圆角 98"/>
              <p:cNvSpPr/>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00" name="图形 9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01" name="图形 100" descr="C:/Users/aa/Desktop/临时00000/新建文件夹 (2)/资源 30.png资源 30"/>
              <p:cNvPicPr>
                <a:picLocks noChangeAspect="1"/>
              </p:cNvPicPr>
              <p:nvPr/>
            </p:nvPicPr>
            <p:blipFill>
              <a:blip r:embed="rId3"/>
              <a:srcRect l="112" r="112"/>
              <a:stretch>
                <a:fillRect/>
              </a:stretch>
            </p:blipFill>
            <p:spPr>
              <a:xfrm>
                <a:off x="2258448" y="1030570"/>
                <a:ext cx="115253" cy="115253"/>
              </a:xfrm>
              <a:prstGeom prst="rect">
                <a:avLst/>
              </a:prstGeom>
            </p:spPr>
          </p:pic>
        </p:grpSp>
      </p:grpSp>
      <p:grpSp>
        <p:nvGrpSpPr>
          <p:cNvPr id="24" name="组合 23"/>
          <p:cNvGrpSpPr/>
          <p:nvPr/>
        </p:nvGrpSpPr>
        <p:grpSpPr>
          <a:xfrm>
            <a:off x="1373505" y="2870835"/>
            <a:ext cx="811530" cy="125730"/>
            <a:chOff x="2311" y="4517"/>
            <a:chExt cx="1278" cy="198"/>
          </a:xfrm>
        </p:grpSpPr>
        <p:pic>
          <p:nvPicPr>
            <p:cNvPr id="108" name="图形 107" descr="C:/Users/aa/Desktop/临时00000/新建文件夹 (2)/资源 24.png资源 24"/>
            <p:cNvPicPr>
              <a:picLocks noChangeAspect="1"/>
            </p:cNvPicPr>
            <p:nvPr/>
          </p:nvPicPr>
          <p:blipFill>
            <a:blip r:embed="rId6"/>
            <a:srcRect l="-250" t="250" r="250" b="250"/>
            <a:stretch>
              <a:fillRect/>
            </a:stretch>
          </p:blipFill>
          <p:spPr>
            <a:xfrm>
              <a:off x="2676" y="4527"/>
              <a:ext cx="200" cy="178"/>
            </a:xfrm>
            <a:prstGeom prst="rect">
              <a:avLst/>
            </a:prstGeom>
          </p:spPr>
        </p:pic>
        <p:pic>
          <p:nvPicPr>
            <p:cNvPr id="109" name="图形 108" descr="C:/Users/aa/Desktop/临时00000/新建文件夹 (2)/资源 28.png资源 28"/>
            <p:cNvPicPr>
              <a:picLocks noChangeAspect="1"/>
            </p:cNvPicPr>
            <p:nvPr/>
          </p:nvPicPr>
          <p:blipFill>
            <a:blip r:embed="rId5"/>
            <a:srcRect l="-250" t="250" r="250" b="250"/>
            <a:stretch>
              <a:fillRect/>
            </a:stretch>
          </p:blipFill>
          <p:spPr>
            <a:xfrm>
              <a:off x="2311" y="4527"/>
              <a:ext cx="200" cy="178"/>
            </a:xfrm>
            <a:prstGeom prst="rect">
              <a:avLst/>
            </a:prstGeom>
          </p:spPr>
        </p:pic>
        <p:sp>
          <p:nvSpPr>
            <p:cNvPr id="110" name="文本框 109"/>
            <p:cNvSpPr txBox="1">
              <a:spLocks noChangeAspect="1"/>
            </p:cNvSpPr>
            <p:nvPr/>
          </p:nvSpPr>
          <p:spPr>
            <a:xfrm>
              <a:off x="2530" y="4557"/>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111" name="组合 110"/>
            <p:cNvGrpSpPr/>
            <p:nvPr/>
          </p:nvGrpSpPr>
          <p:grpSpPr>
            <a:xfrm rot="0">
              <a:off x="2904" y="4517"/>
              <a:ext cx="685" cy="198"/>
              <a:chOff x="2045970" y="1012299"/>
              <a:chExt cx="525571" cy="151794"/>
            </a:xfrm>
          </p:grpSpPr>
          <p:sp>
            <p:nvSpPr>
              <p:cNvPr id="119" name="矩形: 圆角 118"/>
              <p:cNvSpPr/>
              <p:nvPr/>
            </p:nvSpPr>
            <p:spPr>
              <a:xfrm>
                <a:off x="2045970" y="1012299"/>
                <a:ext cx="52557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20" name="图形 11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21" name="图形 120" descr="C:/Users/aa/Desktop/临时00000/新建文件夹 (2)/资源 30.png资源 30"/>
              <p:cNvPicPr>
                <a:picLocks noChangeAspect="1"/>
              </p:cNvPicPr>
              <p:nvPr/>
            </p:nvPicPr>
            <p:blipFill>
              <a:blip r:embed="rId3"/>
              <a:srcRect t="71" b="71"/>
              <a:stretch>
                <a:fillRect/>
              </a:stretch>
            </p:blipFill>
            <p:spPr>
              <a:xfrm>
                <a:off x="2258448" y="1030570"/>
                <a:ext cx="115253" cy="115253"/>
              </a:xfrm>
              <a:prstGeom prst="rect">
                <a:avLst/>
              </a:prstGeom>
            </p:spPr>
          </p:pic>
        </p:grpSp>
      </p:grpSp>
      <p:sp>
        <p:nvSpPr>
          <p:cNvPr id="134" name="文本框 133"/>
          <p:cNvSpPr txBox="1"/>
          <p:nvPr/>
        </p:nvSpPr>
        <p:spPr>
          <a:xfrm>
            <a:off x="1373505" y="1514475"/>
            <a:ext cx="1558290" cy="102235"/>
          </a:xfrm>
          <a:prstGeom prst="rect">
            <a:avLst/>
          </a:prstGeom>
          <a:noFill/>
        </p:spPr>
        <p:txBody>
          <a:bodyPr wrap="square" lIns="0" tIns="0" rIns="0" bIns="0" rtlCol="0">
            <a:spAutoFit/>
          </a:bodyPr>
          <a:lstStyle/>
          <a:p>
            <a:pPr marL="35560" defTabSz="346075" fontAlgn="ctr"/>
            <a:r>
              <a:rPr lang="ja-JP" altLang="en-US" sz="665">
                <a:solidFill>
                  <a:srgbClr val="000000"/>
                </a:solidFill>
                <a:latin typeface="HarmonyOS Sans SC Medium" panose="00000600000000000000" pitchFamily="2" charset="-122"/>
                <a:ea typeface="HarmonyOS Sans SC Medium" panose="00000600000000000000" pitchFamily="2" charset="-122"/>
              </a:rPr>
              <a:t>注：</a:t>
            </a:r>
            <a:r>
              <a:rPr lang="en-US" altLang="ja-JP" sz="665">
                <a:solidFill>
                  <a:srgbClr val="000000"/>
                </a:solidFill>
                <a:latin typeface="HarmonyOS Sans SC Medium" panose="00000600000000000000" pitchFamily="2" charset="-122"/>
                <a:ea typeface="HarmonyOS Sans SC Medium" panose="00000600000000000000" pitchFamily="2" charset="-122"/>
              </a:rPr>
              <a:t>FM</a:t>
            </a:r>
            <a:r>
              <a:rPr lang="ja-JP" altLang="en-US" sz="665">
                <a:solidFill>
                  <a:srgbClr val="000000"/>
                </a:solidFill>
                <a:latin typeface="HarmonyOS Sans SC Medium" panose="00000600000000000000" pitchFamily="2" charset="-122"/>
                <a:ea typeface="HarmonyOS Sans SC Medium" panose="00000600000000000000" pitchFamily="2" charset="-122"/>
              </a:rPr>
              <a:t>がオンになっている場合</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30" name="组合 29"/>
          <p:cNvGrpSpPr/>
          <p:nvPr/>
        </p:nvGrpSpPr>
        <p:grpSpPr>
          <a:xfrm>
            <a:off x="1373505" y="933450"/>
            <a:ext cx="685800" cy="130810"/>
            <a:chOff x="2277" y="1491"/>
            <a:chExt cx="1080" cy="206"/>
          </a:xfrm>
        </p:grpSpPr>
        <p:pic>
          <p:nvPicPr>
            <p:cNvPr id="127" name="图形 126" descr="C:/Users/aa/Desktop/临时00000/新建文件夹 (2)/资源 27.png资源 27"/>
            <p:cNvPicPr>
              <a:picLocks noChangeAspect="1"/>
            </p:cNvPicPr>
            <p:nvPr/>
          </p:nvPicPr>
          <p:blipFill>
            <a:blip r:embed="rId4"/>
            <a:srcRect l="-250" t="250" r="250" b="250"/>
            <a:stretch>
              <a:fillRect/>
            </a:stretch>
          </p:blipFill>
          <p:spPr>
            <a:xfrm>
              <a:off x="2277" y="1491"/>
              <a:ext cx="200" cy="200"/>
            </a:xfrm>
            <a:prstGeom prst="rect">
              <a:avLst/>
            </a:prstGeom>
          </p:spPr>
        </p:pic>
        <p:pic>
          <p:nvPicPr>
            <p:cNvPr id="126" name="图形 12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5" y="1514"/>
              <a:ext cx="135" cy="150"/>
            </a:xfrm>
            <a:prstGeom prst="rect">
              <a:avLst/>
            </a:prstGeom>
          </p:spPr>
        </p:pic>
        <p:grpSp>
          <p:nvGrpSpPr>
            <p:cNvPr id="9" name="组合 8"/>
            <p:cNvGrpSpPr/>
            <p:nvPr/>
          </p:nvGrpSpPr>
          <p:grpSpPr>
            <a:xfrm rot="0">
              <a:off x="2517" y="1499"/>
              <a:ext cx="840" cy="198"/>
              <a:chOff x="2045971" y="1012299"/>
              <a:chExt cx="644391" cy="151794"/>
            </a:xfrm>
          </p:grpSpPr>
          <p:sp>
            <p:nvSpPr>
              <p:cNvPr id="10" name="矩形: 圆角 9"/>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ja-JP" sz="580">
                    <a:latin typeface="HarmonyOS Sans SC Medium" panose="00000600000000000000" pitchFamily="2" charset="-122"/>
                    <a:ea typeface="HarmonyOS Sans SC Medium" panose="00000600000000000000" pitchFamily="2" charset="-122"/>
                  </a:rPr>
                  <a:t>×2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11" name="图形 1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grpSp>
        <p:nvGrpSpPr>
          <p:cNvPr id="28" name="组合 27"/>
          <p:cNvGrpSpPr/>
          <p:nvPr/>
        </p:nvGrpSpPr>
        <p:grpSpPr>
          <a:xfrm>
            <a:off x="1373505" y="1362075"/>
            <a:ext cx="685800" cy="131445"/>
            <a:chOff x="2277" y="2124"/>
            <a:chExt cx="1080" cy="207"/>
          </a:xfrm>
        </p:grpSpPr>
        <p:pic>
          <p:nvPicPr>
            <p:cNvPr id="131" name="图形 130" descr="C:/Users/aa/Desktop/临时00000/新建文件夹 (2)/资源 27.png资源 27"/>
            <p:cNvPicPr>
              <a:picLocks noChangeAspect="1"/>
            </p:cNvPicPr>
            <p:nvPr/>
          </p:nvPicPr>
          <p:blipFill>
            <a:blip r:embed="rId4"/>
            <a:srcRect l="-250" t="250" r="250" b="250"/>
            <a:stretch>
              <a:fillRect/>
            </a:stretch>
          </p:blipFill>
          <p:spPr>
            <a:xfrm>
              <a:off x="2277" y="2131"/>
              <a:ext cx="200" cy="200"/>
            </a:xfrm>
            <a:prstGeom prst="rect">
              <a:avLst/>
            </a:prstGeom>
          </p:spPr>
        </p:pic>
        <p:pic>
          <p:nvPicPr>
            <p:cNvPr id="133" name="图形 13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5" y="2179"/>
              <a:ext cx="135" cy="150"/>
            </a:xfrm>
            <a:prstGeom prst="rect">
              <a:avLst/>
            </a:prstGeom>
          </p:spPr>
        </p:pic>
        <p:grpSp>
          <p:nvGrpSpPr>
            <p:cNvPr id="15" name="组合 14"/>
            <p:cNvGrpSpPr/>
            <p:nvPr/>
          </p:nvGrpSpPr>
          <p:grpSpPr>
            <a:xfrm rot="0">
              <a:off x="2517" y="2124"/>
              <a:ext cx="840" cy="198"/>
              <a:chOff x="2045971" y="1014243"/>
              <a:chExt cx="644391" cy="151794"/>
            </a:xfrm>
          </p:grpSpPr>
          <p:sp>
            <p:nvSpPr>
              <p:cNvPr id="16" name="矩形: 圆角 15"/>
              <p:cNvSpPr/>
              <p:nvPr/>
            </p:nvSpPr>
            <p:spPr>
              <a:xfrm>
                <a:off x="2045971" y="1014243"/>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ja-JP" sz="580">
                    <a:latin typeface="HarmonyOS Sans SC Medium" panose="00000600000000000000" pitchFamily="2" charset="-122"/>
                    <a:ea typeface="HarmonyOS Sans SC Medium" panose="00000600000000000000" pitchFamily="2" charset="-122"/>
                  </a:rPr>
                  <a:t>×1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18" name="图形 17"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grpSp>
        <p:nvGrpSpPr>
          <p:cNvPr id="25" name="组合 24"/>
          <p:cNvGrpSpPr/>
          <p:nvPr/>
        </p:nvGrpSpPr>
        <p:grpSpPr>
          <a:xfrm>
            <a:off x="1373505" y="2628900"/>
            <a:ext cx="661670" cy="127000"/>
            <a:chOff x="2335" y="4203"/>
            <a:chExt cx="1042" cy="200"/>
          </a:xfrm>
        </p:grpSpPr>
        <p:pic>
          <p:nvPicPr>
            <p:cNvPr id="103" name="图形 102" descr="C:/Users/aa/Desktop/临时00000/新建文件夹 (2)/资源 26.png资源 26"/>
            <p:cNvPicPr>
              <a:picLocks noChangeAspect="1"/>
            </p:cNvPicPr>
            <p:nvPr/>
          </p:nvPicPr>
          <p:blipFill>
            <a:blip r:embed="rId1"/>
            <a:srcRect l="-284" t="284" r="284" b="284"/>
            <a:stretch>
              <a:fillRect/>
            </a:stretch>
          </p:blipFill>
          <p:spPr>
            <a:xfrm>
              <a:off x="2335" y="4203"/>
              <a:ext cx="176" cy="200"/>
            </a:xfrm>
            <a:prstGeom prst="rect">
              <a:avLst/>
            </a:prstGeom>
          </p:spPr>
        </p:pic>
        <p:grpSp>
          <p:nvGrpSpPr>
            <p:cNvPr id="19" name="组合 18"/>
            <p:cNvGrpSpPr/>
            <p:nvPr/>
          </p:nvGrpSpPr>
          <p:grpSpPr>
            <a:xfrm rot="0">
              <a:off x="2537" y="4204"/>
              <a:ext cx="840" cy="198"/>
              <a:chOff x="2045971" y="1012299"/>
              <a:chExt cx="644391" cy="151794"/>
            </a:xfrm>
          </p:grpSpPr>
          <p:sp>
            <p:nvSpPr>
              <p:cNvPr id="21" name="矩形: 圆角 20"/>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ja-JP" sz="580">
                    <a:latin typeface="HarmonyOS Sans SC Medium" panose="00000600000000000000" pitchFamily="2" charset="-122"/>
                    <a:ea typeface="HarmonyOS Sans SC Medium" panose="00000600000000000000" pitchFamily="2" charset="-122"/>
                  </a:rPr>
                  <a:t>×2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22" name="图形 21"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sp>
        <p:nvSpPr>
          <p:cNvPr id="146" name="文本框 145"/>
          <p:cNvSpPr txBox="1"/>
          <p:nvPr/>
        </p:nvSpPr>
        <p:spPr>
          <a:xfrm>
            <a:off x="1373505" y="2305050"/>
            <a:ext cx="1661160" cy="205105"/>
          </a:xfrm>
          <a:prstGeom prst="rect">
            <a:avLst/>
          </a:prstGeom>
          <a:noFill/>
        </p:spPr>
        <p:txBody>
          <a:bodyPr wrap="square" lIns="0" tIns="0" rIns="0" bIns="0" rtlCol="0">
            <a:spAutoFit/>
          </a:bodyPr>
          <a:p>
            <a:pPr marL="35560" defTabSz="346075" fontAlgn="ctr"/>
            <a:r>
              <a:rPr sz="665">
                <a:solidFill>
                  <a:srgbClr val="000000"/>
                </a:solidFill>
                <a:latin typeface="HarmonyOS Sans SC Medium" panose="00000600000000000000" pitchFamily="2" charset="-122"/>
                <a:ea typeface="HarmonyOS Sans SC Medium" panose="00000600000000000000" pitchFamily="2" charset="-122"/>
              </a:rPr>
              <a:t>注意: 同時にインターホンボタンと任意の音量ボタンを2秒間長押ししてください。</a:t>
            </a:r>
            <a:endParaRPr sz="665">
              <a:solidFill>
                <a:srgbClr val="000000"/>
              </a:solidFill>
              <a:latin typeface="HarmonyOS Sans SC Medium" panose="00000600000000000000" pitchFamily="2" charset="-122"/>
              <a:ea typeface="HarmonyOS Sans SC Medium" panose="00000600000000000000" pitchFamily="2" charset="-122"/>
            </a:endParaRPr>
          </a:p>
        </p:txBody>
      </p:sp>
      <p:sp>
        <p:nvSpPr>
          <p:cNvPr id="57" name="文本框 56"/>
          <p:cNvSpPr txBox="1"/>
          <p:nvPr>
            <p:custDataLst>
              <p:tags r:id="rId9"/>
            </p:custDataLst>
          </p:nvPr>
        </p:nvSpPr>
        <p:spPr>
          <a:xfrm>
            <a:off x="1373505" y="3354705"/>
            <a:ext cx="1805305" cy="615315"/>
          </a:xfrm>
          <a:prstGeom prst="rect">
            <a:avLst/>
          </a:prstGeom>
          <a:noFill/>
        </p:spPr>
        <p:txBody>
          <a:bodyPr wrap="square" lIns="0" tIns="0" rIns="0" bIns="0" rtlCol="0">
            <a:spAutoFit/>
          </a:bodyPr>
          <a:p>
            <a:pPr marL="36195" algn="l" defTabSz="353060" rtl="0" eaLnBrk="1" fontAlgn="ctr" latinLnBrk="0" hangingPunct="1">
              <a:buNone/>
            </a:pPr>
            <a:r>
              <a:rPr sz="500">
                <a:solidFill>
                  <a:srgbClr val="000000"/>
                </a:solidFill>
                <a:effectLst/>
                <a:latin typeface="HarmonyOS Sans SC Medium" panose="00000600000000000000" pitchFamily="2" charset="-122"/>
                <a:ea typeface="HarmonyOS Sans SC Medium" panose="00000600000000000000" pitchFamily="2" charset="-122"/>
                <a:sym typeface="+mn-ea"/>
              </a:rPr>
              <a:t>ご注意：</a:t>
            </a:r>
            <a:endParaRPr sz="500">
              <a:solidFill>
                <a:srgbClr val="000000"/>
              </a:solidFill>
              <a:effectLst/>
              <a:latin typeface="HarmonyOS Sans SC Medium" panose="00000600000000000000" pitchFamily="2" charset="-122"/>
              <a:ea typeface="HarmonyOS Sans SC Medium" panose="00000600000000000000" pitchFamily="2" charset="-122"/>
              <a:sym typeface="+mn-ea"/>
            </a:endParaRPr>
          </a:p>
          <a:p>
            <a:pPr marL="36195" algn="l" defTabSz="353060" rtl="0" eaLnBrk="1" fontAlgn="ctr" latinLnBrk="0" hangingPunct="1">
              <a:buNone/>
            </a:pPr>
            <a:r>
              <a:rPr sz="500">
                <a:solidFill>
                  <a:srgbClr val="000000"/>
                </a:solidFill>
                <a:effectLst/>
                <a:latin typeface="HarmonyOS Sans SC Medium" panose="00000600000000000000" pitchFamily="2" charset="-122"/>
                <a:ea typeface="HarmonyOS Sans SC Medium" panose="00000600000000000000" pitchFamily="2" charset="-122"/>
                <a:sym typeface="+mn-ea"/>
              </a:rPr>
              <a:t>2人チームモードで、インカム同士の距離が1m以内、かつ共有する側のインカムで音楽を再生している状態で操作してください。</a:t>
            </a:r>
            <a:endParaRPr sz="500">
              <a:solidFill>
                <a:srgbClr val="000000"/>
              </a:solidFill>
              <a:effectLst/>
              <a:latin typeface="HarmonyOS Sans SC Medium" panose="00000600000000000000" pitchFamily="2" charset="-122"/>
              <a:ea typeface="HarmonyOS Sans SC Medium" panose="00000600000000000000" pitchFamily="2" charset="-122"/>
              <a:sym typeface="+mn-ea"/>
            </a:endParaRPr>
          </a:p>
          <a:p>
            <a:pPr marL="36195" algn="l" defTabSz="353060" rtl="0" eaLnBrk="1" fontAlgn="ctr" latinLnBrk="0" hangingPunct="1">
              <a:buNone/>
            </a:pPr>
            <a:r>
              <a:rPr sz="500">
                <a:solidFill>
                  <a:srgbClr val="000000"/>
                </a:solidFill>
                <a:effectLst/>
                <a:latin typeface="HarmonyOS Sans SC Medium" panose="00000600000000000000" pitchFamily="2" charset="-122"/>
                <a:ea typeface="HarmonyOS Sans SC Medium" panose="00000600000000000000" pitchFamily="2" charset="-122"/>
                <a:sym typeface="+mn-ea"/>
              </a:rPr>
              <a:t>共有する側のインカムが2台のスマートフォンに接続されている場合、FM機能に切り替わります。</a:t>
            </a:r>
            <a:endParaRPr sz="500">
              <a:solidFill>
                <a:srgbClr val="000000"/>
              </a:solidFill>
              <a:effectLst/>
              <a:latin typeface="HarmonyOS Sans SC Medium" panose="00000600000000000000" pitchFamily="2" charset="-122"/>
              <a:ea typeface="HarmonyOS Sans SC Medium" panose="00000600000000000000" pitchFamily="2" charset="-122"/>
              <a:sym typeface="+mn-ea"/>
            </a:endParaRPr>
          </a:p>
          <a:p>
            <a:pPr marL="36195" algn="l" defTabSz="353060" rtl="0" eaLnBrk="1" fontAlgn="ctr" latinLnBrk="0" hangingPunct="1">
              <a:buNone/>
            </a:pPr>
            <a:r>
              <a:rPr sz="500">
                <a:solidFill>
                  <a:srgbClr val="000000"/>
                </a:solidFill>
                <a:effectLst/>
                <a:latin typeface="HarmonyOS Sans SC Medium" panose="00000600000000000000" pitchFamily="2" charset="-122"/>
                <a:ea typeface="HarmonyOS Sans SC Medium" panose="00000600000000000000" pitchFamily="2" charset="-122"/>
                <a:sym typeface="+mn-ea"/>
              </a:rPr>
              <a:t>共有される側のインカムは、共有中にスマートフォンとのBluetooth接続が切断されます。</a:t>
            </a:r>
            <a:endParaRPr sz="50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59" name="组合 58"/>
          <p:cNvGrpSpPr/>
          <p:nvPr/>
        </p:nvGrpSpPr>
        <p:grpSpPr>
          <a:xfrm rot="0">
            <a:off x="1373505" y="3190875"/>
            <a:ext cx="589915" cy="127000"/>
            <a:chOff x="2508" y="4994"/>
            <a:chExt cx="929" cy="200"/>
          </a:xfrm>
        </p:grpSpPr>
        <p:pic>
          <p:nvPicPr>
            <p:cNvPr id="60" name="图形 84" descr="C:/Users/aa/Desktop/临时00000/新建文件夹 (2)/资源 27.png资源 27"/>
            <p:cNvPicPr>
              <a:picLocks noChangeAspect="1"/>
            </p:cNvPicPr>
            <p:nvPr>
              <p:custDataLst>
                <p:tags r:id="rId10"/>
              </p:custDataLst>
            </p:nvPr>
          </p:nvPicPr>
          <p:blipFill>
            <a:blip r:embed="rId4"/>
            <a:srcRect l="-250" t="250" r="250" b="250"/>
            <a:stretch>
              <a:fillRect/>
            </a:stretch>
          </p:blipFill>
          <p:spPr>
            <a:xfrm>
              <a:off x="2508" y="4994"/>
              <a:ext cx="200" cy="200"/>
            </a:xfrm>
            <a:prstGeom prst="rect">
              <a:avLst/>
            </a:prstGeom>
          </p:spPr>
        </p:pic>
        <p:grpSp>
          <p:nvGrpSpPr>
            <p:cNvPr id="61" name="组合 60"/>
            <p:cNvGrpSpPr/>
            <p:nvPr>
              <p:custDataLst>
                <p:tags r:id="rId11"/>
              </p:custDataLst>
            </p:nvPr>
          </p:nvGrpSpPr>
          <p:grpSpPr>
            <a:xfrm rot="0">
              <a:off x="2736" y="4995"/>
              <a:ext cx="701" cy="198"/>
              <a:chOff x="2045970" y="1012299"/>
              <a:chExt cx="538275" cy="151794"/>
            </a:xfrm>
          </p:grpSpPr>
          <p:sp>
            <p:nvSpPr>
              <p:cNvPr id="62" name="矩形: 圆角 88"/>
              <p:cNvSpPr/>
              <p:nvPr>
                <p:custDataLst>
                  <p:tags r:id="rId12"/>
                </p:custDataLst>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63" name="图形 89" descr="C:/Users/aa/Desktop/临时00000/新建文件夹 (2)/资源 31.png资源 31"/>
              <p:cNvPicPr>
                <a:picLocks noChangeAspect="1"/>
              </p:cNvPicPr>
              <p:nvPr>
                <p:custDataLst>
                  <p:tags r:id="rId13"/>
                </p:custDataLst>
              </p:nvPr>
            </p:nvPicPr>
            <p:blipFill>
              <a:blip r:embed="rId2"/>
              <a:srcRect l="112" r="112"/>
              <a:stretch>
                <a:fillRect/>
              </a:stretch>
            </p:blipFill>
            <p:spPr>
              <a:xfrm>
                <a:off x="2106843" y="1030570"/>
                <a:ext cx="103727" cy="115253"/>
              </a:xfrm>
              <a:prstGeom prst="rect">
                <a:avLst/>
              </a:prstGeom>
            </p:spPr>
          </p:pic>
          <p:pic>
            <p:nvPicPr>
              <p:cNvPr id="64" name="图形 90" descr="C:/Users/aa/Desktop/临时00000/新建文件夹 (2)/资源 30.png资源 30"/>
              <p:cNvPicPr>
                <a:picLocks noChangeAspect="1"/>
              </p:cNvPicPr>
              <p:nvPr>
                <p:custDataLst>
                  <p:tags r:id="rId14"/>
                </p:custDataLst>
              </p:nvPr>
            </p:nvPicPr>
            <p:blipFill>
              <a:blip r:embed="rId3"/>
              <a:srcRect l="112" r="112"/>
              <a:stretch>
                <a:fillRect/>
              </a:stretch>
            </p:blipFill>
            <p:spPr>
              <a:xfrm>
                <a:off x="2258448" y="1030570"/>
                <a:ext cx="115253" cy="115253"/>
              </a:xfrm>
              <a:prstGeom prst="rect">
                <a:avLst/>
              </a:prstGeom>
            </p:spPr>
          </p:pic>
        </p:grpSp>
      </p:grpSp>
      <p:sp>
        <p:nvSpPr>
          <p:cNvPr id="65" name="文本框 64"/>
          <p:cNvSpPr txBox="1"/>
          <p:nvPr>
            <p:custDataLst>
              <p:tags r:id="rId15"/>
            </p:custDataLst>
          </p:nvPr>
        </p:nvSpPr>
        <p:spPr>
          <a:xfrm>
            <a:off x="1373505" y="3063875"/>
            <a:ext cx="1858010" cy="92075"/>
          </a:xfrm>
          <a:prstGeom prst="rect">
            <a:avLst/>
          </a:prstGeom>
          <a:noFill/>
        </p:spPr>
        <p:txBody>
          <a:bodyPr wrap="square" lIns="0" tIns="0" rIns="0" bIns="0" rtlCol="0">
            <a:spAutoFit/>
          </a:bodyPr>
          <a:p>
            <a:pPr marL="36195" algn="l" defTabSz="353060" rtl="0" eaLnBrk="1" fontAlgn="ctr" latinLnBrk="0" hangingPunct="1">
              <a:buNone/>
            </a:pPr>
            <a:r>
              <a:rPr sz="600">
                <a:solidFill>
                  <a:srgbClr val="000000"/>
                </a:solidFill>
                <a:effectLst/>
                <a:latin typeface="HarmonyOS Sans SC Medium" panose="00000600000000000000" pitchFamily="2" charset="-122"/>
                <a:ea typeface="HarmonyOS Sans SC Medium" panose="00000600000000000000" pitchFamily="2" charset="-122"/>
                <a:sym typeface="+mn-ea"/>
              </a:rPr>
              <a:t>2人チームモードでは</a:t>
            </a:r>
            <a:endParaRPr sz="60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31" name="组合 30"/>
          <p:cNvGrpSpPr/>
          <p:nvPr/>
        </p:nvGrpSpPr>
        <p:grpSpPr>
          <a:xfrm rot="0">
            <a:off x="1373505" y="4052570"/>
            <a:ext cx="871855" cy="127000"/>
            <a:chOff x="2116" y="5014"/>
            <a:chExt cx="1373" cy="200"/>
          </a:xfrm>
        </p:grpSpPr>
        <p:pic>
          <p:nvPicPr>
            <p:cNvPr id="33" name="图形 16" descr="C:/Users/aa/Desktop/临时00000/新建文件夹 (2)/资源 27.png资源 27"/>
            <p:cNvPicPr>
              <a:picLocks noChangeAspect="1"/>
            </p:cNvPicPr>
            <p:nvPr/>
          </p:nvPicPr>
          <p:blipFill>
            <a:blip r:embed="rId4"/>
            <a:srcRect l="250" t="-250" r="250" b="250"/>
            <a:stretch>
              <a:fillRect/>
            </a:stretch>
          </p:blipFill>
          <p:spPr>
            <a:xfrm>
              <a:off x="2486" y="5014"/>
              <a:ext cx="199" cy="200"/>
            </a:xfrm>
            <a:prstGeom prst="rect">
              <a:avLst/>
            </a:prstGeom>
          </p:spPr>
        </p:pic>
        <p:sp>
          <p:nvSpPr>
            <p:cNvPr id="34" name="矩形: 圆角 53"/>
            <p:cNvSpPr/>
            <p:nvPr/>
          </p:nvSpPr>
          <p:spPr>
            <a:xfrm>
              <a:off x="2762" y="5015"/>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75">
                  <a:latin typeface="HarmonyOS Sans SC Medium" panose="00000600000000000000" pitchFamily="2" charset="-122"/>
                  <a:ea typeface="HarmonyOS Sans SC Medium" panose="00000600000000000000" pitchFamily="2" charset="-122"/>
                </a:rPr>
                <a:t>3S</a:t>
              </a:r>
              <a:endParaRPr lang="en-US" sz="575">
                <a:latin typeface="HarmonyOS Sans SC Medium" panose="00000600000000000000" pitchFamily="2" charset="-122"/>
                <a:ea typeface="HarmonyOS Sans SC Medium" panose="00000600000000000000" pitchFamily="2" charset="-122"/>
              </a:endParaRPr>
            </a:p>
          </p:txBody>
        </p:sp>
        <p:pic>
          <p:nvPicPr>
            <p:cNvPr id="35" name="图形 54" descr="C:/Users/aa/Desktop/临时00000/新建文件夹 (2)/资源 31.png资源 31"/>
            <p:cNvPicPr>
              <a:picLocks noChangeAspect="1"/>
            </p:cNvPicPr>
            <p:nvPr/>
          </p:nvPicPr>
          <p:blipFill>
            <a:blip r:embed="rId2"/>
            <a:srcRect l="-370" t="370" r="370" b="370"/>
            <a:stretch>
              <a:fillRect/>
            </a:stretch>
          </p:blipFill>
          <p:spPr>
            <a:xfrm>
              <a:off x="2842" y="5039"/>
              <a:ext cx="135" cy="150"/>
            </a:xfrm>
            <a:prstGeom prst="rect">
              <a:avLst/>
            </a:prstGeom>
          </p:spPr>
        </p:pic>
        <p:pic>
          <p:nvPicPr>
            <p:cNvPr id="36" name="图形 55" descr="C:/Users/aa/Desktop/临时00000/新建文件夹 (2)/资源 30.png资源 30"/>
            <p:cNvPicPr>
              <a:picLocks noChangeAspect="1"/>
            </p:cNvPicPr>
            <p:nvPr/>
          </p:nvPicPr>
          <p:blipFill>
            <a:blip r:embed="rId3"/>
            <a:srcRect l="-333" t="333" r="333" b="333"/>
            <a:stretch>
              <a:fillRect/>
            </a:stretch>
          </p:blipFill>
          <p:spPr>
            <a:xfrm>
              <a:off x="3039" y="5039"/>
              <a:ext cx="150" cy="150"/>
            </a:xfrm>
            <a:prstGeom prst="rect">
              <a:avLst/>
            </a:prstGeom>
          </p:spPr>
        </p:pic>
        <p:sp>
          <p:nvSpPr>
            <p:cNvPr id="37" name="文本框 36"/>
            <p:cNvSpPr txBox="1">
              <a:spLocks noChangeAspect="1"/>
            </p:cNvSpPr>
            <p:nvPr/>
          </p:nvSpPr>
          <p:spPr>
            <a:xfrm>
              <a:off x="2336" y="5054"/>
              <a:ext cx="118"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8" tIns="37834" rIns="75668" bIns="37834" numCol="1" spcCol="0" rtlCol="0" fromWordArt="0" anchor="t" anchorCtr="0" forceAA="0" compatLnSpc="1">
              <a:noAutofit/>
            </a:bodyPr>
            <a:p>
              <a:endParaRPr lang="en-US" sz="1490">
                <a:latin typeface="HarmonyOS Sans SC Medium" panose="00000600000000000000" pitchFamily="2" charset="-122"/>
                <a:ea typeface="HarmonyOS Sans SC Medium" panose="00000600000000000000" pitchFamily="2" charset="-122"/>
              </a:endParaRPr>
            </a:p>
          </p:txBody>
        </p:sp>
        <p:pic>
          <p:nvPicPr>
            <p:cNvPr id="38" name="图形 107" descr="C:/Users/aa/Desktop/临时00000/新建文件夹 (2)/资源 24.png资源 24"/>
            <p:cNvPicPr>
              <a:picLocks noChangeAspect="1"/>
            </p:cNvPicPr>
            <p:nvPr/>
          </p:nvPicPr>
          <p:blipFill>
            <a:blip r:embed="rId6"/>
            <a:srcRect l="-250" t="250" r="250" b="250"/>
            <a:stretch>
              <a:fillRect/>
            </a:stretch>
          </p:blipFill>
          <p:spPr>
            <a:xfrm>
              <a:off x="2116" y="5025"/>
              <a:ext cx="200" cy="178"/>
            </a:xfrm>
            <a:prstGeom prst="rect">
              <a:avLst/>
            </a:prstGeom>
          </p:spPr>
        </p:pic>
      </p:grpSp>
      <p:grpSp>
        <p:nvGrpSpPr>
          <p:cNvPr id="148" name="组合 147"/>
          <p:cNvGrpSpPr/>
          <p:nvPr/>
        </p:nvGrpSpPr>
        <p:grpSpPr>
          <a:xfrm>
            <a:off x="1373505" y="1123950"/>
            <a:ext cx="685800" cy="130810"/>
            <a:chOff x="2277" y="1491"/>
            <a:chExt cx="1080" cy="206"/>
          </a:xfrm>
        </p:grpSpPr>
        <p:pic>
          <p:nvPicPr>
            <p:cNvPr id="149" name="图形 126" descr="C:/Users/aa/Desktop/临时00000/新建文件夹 (2)/资源 27.png资源 27"/>
            <p:cNvPicPr>
              <a:picLocks noChangeAspect="1"/>
            </p:cNvPicPr>
            <p:nvPr/>
          </p:nvPicPr>
          <p:blipFill>
            <a:blip r:embed="rId4"/>
            <a:srcRect l="-250" t="250" r="250" b="250"/>
            <a:stretch>
              <a:fillRect/>
            </a:stretch>
          </p:blipFill>
          <p:spPr>
            <a:xfrm>
              <a:off x="2277" y="1491"/>
              <a:ext cx="200" cy="200"/>
            </a:xfrm>
            <a:prstGeom prst="rect">
              <a:avLst/>
            </a:prstGeom>
          </p:spPr>
        </p:pic>
        <p:pic>
          <p:nvPicPr>
            <p:cNvPr id="150" name="图形 12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5" y="1514"/>
              <a:ext cx="135" cy="150"/>
            </a:xfrm>
            <a:prstGeom prst="rect">
              <a:avLst/>
            </a:prstGeom>
          </p:spPr>
        </p:pic>
        <p:grpSp>
          <p:nvGrpSpPr>
            <p:cNvPr id="151" name="组合 150"/>
            <p:cNvGrpSpPr/>
            <p:nvPr/>
          </p:nvGrpSpPr>
          <p:grpSpPr>
            <a:xfrm rot="0">
              <a:off x="2517" y="1499"/>
              <a:ext cx="840" cy="198"/>
              <a:chOff x="2045971" y="1012299"/>
              <a:chExt cx="644391" cy="151794"/>
            </a:xfrm>
          </p:grpSpPr>
          <p:sp>
            <p:nvSpPr>
              <p:cNvPr id="152" name="矩形: 圆角 9"/>
              <p:cNvSpPr/>
              <p:nvPr/>
            </p:nvSpPr>
            <p:spPr>
              <a:xfrm>
                <a:off x="2045971" y="1012299"/>
                <a:ext cx="64439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ja-JP" sz="580">
                    <a:latin typeface="HarmonyOS Sans SC Medium" panose="00000600000000000000" pitchFamily="2" charset="-122"/>
                    <a:ea typeface="HarmonyOS Sans SC Medium" panose="00000600000000000000" pitchFamily="2" charset="-122"/>
                  </a:rPr>
                  <a:t>×2 </a:t>
                </a:r>
                <a:r>
                  <a:rPr lang="ja-JP" altLang="en-US" sz="580">
                    <a:latin typeface="HarmonyOS Sans SC Medium" panose="00000600000000000000" pitchFamily="2" charset="-122"/>
                    <a:ea typeface="HarmonyOS Sans SC Medium" panose="00000600000000000000" pitchFamily="2" charset="-122"/>
                  </a:rPr>
                  <a:t>タップ</a:t>
                </a:r>
                <a:endParaRPr lang="en-US" sz="580">
                  <a:latin typeface="HarmonyOS Sans SC Medium" panose="00000600000000000000" pitchFamily="2" charset="-122"/>
                  <a:ea typeface="HarmonyOS Sans SC Medium" panose="00000600000000000000" pitchFamily="2" charset="-122"/>
                </a:endParaRPr>
              </a:p>
            </p:txBody>
          </p:sp>
          <p:pic>
            <p:nvPicPr>
              <p:cNvPr id="153" name="图形 1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25707" y="268176"/>
            <a:ext cx="2948400" cy="3599180"/>
          </a:xfrm>
          <a:prstGeom prst="rect">
            <a:avLst/>
          </a:prstGeom>
          <a:noFill/>
        </p:spPr>
        <p:txBody>
          <a:bodyPr wrap="square" lIns="0" tIns="0" rIns="0" bIns="0" rtlCol="0">
            <a:spAutoFit/>
          </a:bodyPr>
          <a:lstStyle/>
          <a:p>
            <a:r>
              <a:rPr lang="en-US" sz="675">
                <a:latin typeface="HarmonyOS Sans SC Black" panose="00000A00000000000000" pitchFamily="2" charset="-122"/>
                <a:ea typeface="HarmonyOS Sans SC Black" panose="00000A00000000000000" pitchFamily="2" charset="-122"/>
              </a:rPr>
              <a:t>RF EXPOSURE STATEMENT</a:t>
            </a:r>
            <a:endParaRPr lang="en-US" sz="675">
              <a:latin typeface="HarmonyOS Sans SC Black" panose="00000A00000000000000" pitchFamily="2" charset="-122"/>
              <a:ea typeface="HarmonyOS Sans SC Black" panose="00000A00000000000000" pitchFamily="2" charset="-122"/>
            </a:endParaRPr>
          </a:p>
          <a:p>
            <a:r>
              <a:rPr lang="en-US" sz="505">
                <a:latin typeface="HarmonyOS Sans SC Medium" panose="00000600000000000000" pitchFamily="2" charset="-122"/>
                <a:ea typeface="HarmonyOS Sans SC Medium" panose="00000600000000000000" pitchFamily="2" charset="-122"/>
              </a:rPr>
              <a:t>This equipment complies with the FCC and ISED radiation exposure limits set forth for an uncontrolled environment. This transmitter must not be co-located or operating in conjunction with any other antenna or transmitter.</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Cet équipement est conforme aux limites d'exposition aux rayonnements de la FCC et de l'ISED établies pour un environnement non contrôlé. Cet émetteur ne doit pas être co-localisé ou fonctionner en conjonction avec une autre antenne ou un autre émetteur.</a:t>
            </a:r>
            <a:endParaRPr lang="en-US" sz="505">
              <a:latin typeface="HarmonyOS Sans SC Medium" panose="00000600000000000000" pitchFamily="2" charset="-122"/>
              <a:ea typeface="HarmonyOS Sans SC Medium" panose="00000600000000000000" pitchFamily="2" charset="-122"/>
            </a:endParaRPr>
          </a:p>
          <a:p>
            <a:endParaRPr lang="en-US" sz="505">
              <a:latin typeface="HarmonyOS Sans SC Medium" panose="00000600000000000000" pitchFamily="2" charset="-122"/>
              <a:ea typeface="HarmonyOS Sans SC Medium" panose="00000600000000000000" pitchFamily="2" charset="-122"/>
            </a:endParaRPr>
          </a:p>
          <a:p>
            <a:r>
              <a:rPr lang="en-US" sz="675">
                <a:latin typeface="HarmonyOS Sans SC Black" panose="00000A00000000000000" pitchFamily="2" charset="-122"/>
                <a:ea typeface="HarmonyOS Sans SC Black" panose="00000A00000000000000" pitchFamily="2" charset="-122"/>
              </a:rPr>
              <a:t>FCC WARNING</a:t>
            </a:r>
            <a:endParaRPr lang="en-US" sz="675">
              <a:latin typeface="HarmonyOS Sans SC Black" panose="00000A00000000000000" pitchFamily="2" charset="-122"/>
              <a:ea typeface="HarmonyOS Sans SC Black" panose="00000A00000000000000" pitchFamily="2" charset="-122"/>
            </a:endParaRPr>
          </a:p>
          <a:p>
            <a:r>
              <a:rPr lang="en-US" sz="505">
                <a:latin typeface="HarmonyOS Sans SC Medium" panose="00000600000000000000" pitchFamily="2" charset="-122"/>
                <a:ea typeface="HarmonyOS Sans SC Medium" panose="00000600000000000000" pitchFamily="2" charset="-122"/>
              </a:rPr>
              <a:t>This device complies with Part 15 of the FCC Rules. Operation is subject to the following two conditions:</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(1) This device may not cause harmful interference, and (2) this device must accept any interference received, including interference that may cause undesired operation.</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Note: This equipment has been tested and found to comply with the limits for a Class B digital device, pursuant to part 15 of the FCC Rules. These limits are designed to provide reasonable protection against harmful interference in a residential installation. This equipment generates, uses and can radiate radio frequency energy and, if not installed and used in accordance with the instructions, may cause harmful interference to radio communications. However, there is no guarantee that interference will not occur in a particular installation. If this equipment does cause harmful interference to radio or television reception, which can be determined by turning the equipment off and on, the user is encouraged to try to correct the interference by one or more of the following measures:</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—Reorient or relocate the receiving antenna.</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—Increase the separation between the equipment and receiver.</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—Connect the equipment into an outlet on a circuit different from that to which the receiver is connected.</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—Consult the dealer or an experienced radio/TV technician for help.</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NOTE 2: Any changes or modifications to this unit not expressly approved by the party responsible for compliance could void the user's authority to operate the equipment.</a:t>
            </a:r>
            <a:endParaRPr lang="en-US" sz="505">
              <a:latin typeface="HarmonyOS Sans SC Medium" panose="00000600000000000000" pitchFamily="2" charset="-122"/>
              <a:ea typeface="HarmonyOS Sans SC Medium" panose="00000600000000000000" pitchFamily="2" charset="-122"/>
            </a:endParaRPr>
          </a:p>
          <a:p>
            <a:endParaRPr lang="en-US" sz="505">
              <a:latin typeface="HarmonyOS Sans SC Medium" panose="00000600000000000000" pitchFamily="2" charset="-122"/>
              <a:ea typeface="HarmonyOS Sans SC Medium" panose="00000600000000000000" pitchFamily="2" charset="-122"/>
            </a:endParaRPr>
          </a:p>
          <a:p>
            <a:r>
              <a:rPr lang="en-US" sz="675">
                <a:latin typeface="HarmonyOS Sans SC Black" panose="00000A00000000000000" pitchFamily="2" charset="-122"/>
                <a:ea typeface="HarmonyOS Sans SC Black" panose="00000A00000000000000" pitchFamily="2" charset="-122"/>
              </a:rPr>
              <a:t>IC WARNING</a:t>
            </a:r>
            <a:endParaRPr lang="en-US" sz="675">
              <a:latin typeface="HarmonyOS Sans SC Black" panose="00000A00000000000000" pitchFamily="2" charset="-122"/>
              <a:ea typeface="HarmonyOS Sans SC Black" panose="00000A00000000000000" pitchFamily="2" charset="-122"/>
            </a:endParaRPr>
          </a:p>
          <a:p>
            <a:r>
              <a:rPr lang="en-US" sz="505">
                <a:latin typeface="HarmonyOS Sans SC Medium" panose="00000600000000000000" pitchFamily="2" charset="-122"/>
                <a:ea typeface="HarmonyOS Sans SC Medium" panose="00000600000000000000" pitchFamily="2" charset="-122"/>
              </a:rPr>
              <a:t>This device contains licence-exempt transmitter(s) that comply with Innovation, Science and Economic Development Canada’s licence-exempt RSS(s). Operation is subject to the following two conditions:</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(1) This device may not cause interference.</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(2) This device must accept any interference, including interference that may cause undesired operation of the device.</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L’émetteur/récepteur exempt de licence contenu dans le présent appareil est conforme aux CNR d’Innovation, Sciences et Développement économique Canada applicables aux appareils radio exempts de licence. L’exploitation est autorisée aux deux conditions suivantes:</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1. L’appareil ne doit pas produire de brouillage;</a:t>
            </a:r>
            <a:endParaRPr lang="en-US" sz="505">
              <a:latin typeface="HarmonyOS Sans SC Medium" panose="00000600000000000000" pitchFamily="2" charset="-122"/>
              <a:ea typeface="HarmonyOS Sans SC Medium" panose="00000600000000000000" pitchFamily="2" charset="-122"/>
            </a:endParaRPr>
          </a:p>
          <a:p>
            <a:r>
              <a:rPr lang="en-US" sz="505">
                <a:latin typeface="HarmonyOS Sans SC Medium" panose="00000600000000000000" pitchFamily="2" charset="-122"/>
                <a:ea typeface="HarmonyOS Sans SC Medium" panose="00000600000000000000" pitchFamily="2" charset="-122"/>
              </a:rPr>
              <a:t>2. L’appareil doit accepter tout brouillage radioélectrique subi, même si le brouillage est susceptible d’en compromettre le fonctionnement.</a:t>
            </a:r>
            <a:endParaRPr lang="en-US" sz="505">
              <a:latin typeface="HarmonyOS Sans SC Medium" panose="00000600000000000000" pitchFamily="2" charset="-122"/>
              <a:ea typeface="HarmonyOS Sans SC Medium" panose="00000600000000000000"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316865" y="282668"/>
            <a:ext cx="2947670" cy="180000"/>
          </a:xfrm>
          <a:prstGeom prst="roundRect">
            <a:avLst>
              <a:gd name="adj" fmla="val 22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9059" tIns="14895" rIns="209555" bIns="14895" rtlCol="0" anchor="ctr">
            <a:noAutofit/>
          </a:bodyPr>
          <a:lstStyle/>
          <a:p>
            <a:pPr marL="168275" indent="-168275">
              <a:buFont typeface="Arial" panose="020B0604020202020204" pitchFamily="34" charset="0"/>
              <a:buChar char="•"/>
            </a:pPr>
            <a:r>
              <a:rPr lang="en-US" altLang="zh-CN" sz="845">
                <a:latin typeface="HarmonyOS Sans SC Medium" panose="00000600000000000000" pitchFamily="2" charset="-122"/>
                <a:ea typeface="HarmonyOS Sans SC Medium" panose="00000600000000000000" pitchFamily="2" charset="-122"/>
              </a:rPr>
              <a:t>PACKAGE CONTENTS</a:t>
            </a:r>
            <a:endParaRPr lang="en-US" sz="845">
              <a:latin typeface="HarmonyOS Sans SC Medium" panose="00000600000000000000" pitchFamily="2" charset="-122"/>
              <a:ea typeface="HarmonyOS Sans SC Medium" panose="00000600000000000000" pitchFamily="2" charset="-122"/>
            </a:endParaRPr>
          </a:p>
        </p:txBody>
      </p:sp>
      <p:pic>
        <p:nvPicPr>
          <p:cNvPr id="303" name="图形 302" descr="C:/Users/aa/Desktop/临时00000/新建文件夹 (2)/资源 35.png资源 35"/>
          <p:cNvPicPr>
            <a:picLocks noChangeAspect="1"/>
          </p:cNvPicPr>
          <p:nvPr/>
        </p:nvPicPr>
        <p:blipFill>
          <a:blip r:embed="rId1"/>
          <a:srcRect t="92" b="92"/>
          <a:stretch>
            <a:fillRect/>
          </a:stretch>
        </p:blipFill>
        <p:spPr>
          <a:xfrm>
            <a:off x="1198716" y="748285"/>
            <a:ext cx="526108" cy="270362"/>
          </a:xfrm>
          <a:prstGeom prst="rect">
            <a:avLst/>
          </a:prstGeom>
        </p:spPr>
      </p:pic>
      <p:pic>
        <p:nvPicPr>
          <p:cNvPr id="301" name="图形 300" descr="C:/Users/aa/Desktop/临时00000/新建文件夹 (2)/资源 34.png资源 34"/>
          <p:cNvPicPr>
            <a:picLocks noChangeAspect="1"/>
          </p:cNvPicPr>
          <p:nvPr/>
        </p:nvPicPr>
        <p:blipFill>
          <a:blip r:embed="rId2"/>
          <a:srcRect t="102" b="102"/>
          <a:stretch>
            <a:fillRect/>
          </a:stretch>
        </p:blipFill>
        <p:spPr>
          <a:xfrm>
            <a:off x="1970820" y="703542"/>
            <a:ext cx="528760" cy="359851"/>
          </a:xfrm>
          <a:prstGeom prst="rect">
            <a:avLst/>
          </a:prstGeom>
        </p:spPr>
      </p:pic>
      <p:sp>
        <p:nvSpPr>
          <p:cNvPr id="3" name="文本框 2"/>
          <p:cNvSpPr txBox="1"/>
          <p:nvPr/>
        </p:nvSpPr>
        <p:spPr>
          <a:xfrm>
            <a:off x="370205" y="1236345"/>
            <a:ext cx="637540" cy="149860"/>
          </a:xfrm>
          <a:prstGeom prst="rect">
            <a:avLst/>
          </a:prstGeom>
          <a:noFill/>
        </p:spPr>
        <p:txBody>
          <a:bodyPr wrap="square" lIns="0" tIns="0" rIns="0" bIns="0" rtlCol="0">
            <a:spAutoFit/>
          </a:bodyPr>
          <a:lstStyle>
            <a:defPPr>
              <a:defRPr lang="en-US"/>
            </a:defPPr>
            <a:lvl1pPr algn="ctr">
              <a:defRPr sz="580">
                <a:latin typeface="HarmonyOS Sans SC Medium" panose="00000600000000000000" pitchFamily="2" charset="-122"/>
                <a:ea typeface="HarmonyOS Sans SC Medium" panose="00000600000000000000" pitchFamily="2" charset="-122"/>
              </a:defRPr>
            </a:lvl1pPr>
          </a:lstStyle>
          <a:p>
            <a:r>
              <a:rPr lang="en-US" sz="490"/>
              <a:t>MAXRUNON 2Y</a:t>
            </a:r>
            <a:endParaRPr lang="en-US" sz="490"/>
          </a:p>
          <a:p>
            <a:r>
              <a:rPr lang="en-US" sz="490"/>
              <a:t>Main Unit</a:t>
            </a:r>
            <a:endParaRPr lang="en-US" sz="490"/>
          </a:p>
        </p:txBody>
      </p:sp>
      <p:sp>
        <p:nvSpPr>
          <p:cNvPr id="4" name="文本框 3"/>
          <p:cNvSpPr txBox="1"/>
          <p:nvPr/>
        </p:nvSpPr>
        <p:spPr>
          <a:xfrm>
            <a:off x="1143000" y="1236345"/>
            <a:ext cx="637540" cy="74930"/>
          </a:xfrm>
          <a:prstGeom prst="rect">
            <a:avLst/>
          </a:prstGeom>
          <a:noFill/>
        </p:spPr>
        <p:txBody>
          <a:bodyPr wrap="square" lIns="0" tIns="0" rIns="0" bIns="0" rtlCol="0">
            <a:spAutoFit/>
          </a:bodyPr>
          <a:lstStyle>
            <a:defPPr>
              <a:defRPr lang="en-US"/>
            </a:defPPr>
            <a:lvl1pPr algn="ctr">
              <a:defRPr sz="580">
                <a:latin typeface="HarmonyOS Sans SC Medium" panose="00000600000000000000" pitchFamily="2" charset="-122"/>
                <a:ea typeface="HarmonyOS Sans SC Medium" panose="00000600000000000000" pitchFamily="2" charset="-122"/>
              </a:defRPr>
            </a:lvl1pPr>
          </a:lstStyle>
          <a:p>
            <a:r>
              <a:rPr lang="en-US" altLang="zh-CN" sz="490"/>
              <a:t>3M Glue Plate</a:t>
            </a:r>
            <a:endParaRPr lang="en-US" altLang="zh-CN" sz="490"/>
          </a:p>
        </p:txBody>
      </p:sp>
      <p:sp>
        <p:nvSpPr>
          <p:cNvPr id="6" name="文本框 5"/>
          <p:cNvSpPr txBox="1"/>
          <p:nvPr/>
        </p:nvSpPr>
        <p:spPr>
          <a:xfrm>
            <a:off x="1916430" y="1236345"/>
            <a:ext cx="637540" cy="74930"/>
          </a:xfrm>
          <a:prstGeom prst="rect">
            <a:avLst/>
          </a:prstGeom>
          <a:noFill/>
        </p:spPr>
        <p:txBody>
          <a:bodyPr wrap="square" lIns="0" tIns="0" rIns="0" bIns="0" rtlCol="0">
            <a:spAutoFit/>
          </a:bodyPr>
          <a:lstStyle>
            <a:defPPr>
              <a:defRPr lang="en-US"/>
            </a:defPPr>
            <a:lvl1pPr>
              <a:defRPr sz="700">
                <a:latin typeface="HarmonyOS Sans SC Medium" panose="00000600000000000000" pitchFamily="2" charset="-122"/>
                <a:ea typeface="HarmonyOS Sans SC Medium" panose="00000600000000000000" pitchFamily="2" charset="-122"/>
              </a:defRPr>
            </a:lvl1pPr>
          </a:lstStyle>
          <a:p>
            <a:pPr algn="ctr"/>
            <a:r>
              <a:rPr lang="en-US" sz="490"/>
              <a:t>Back Clip</a:t>
            </a:r>
            <a:endParaRPr lang="en-US" sz="490"/>
          </a:p>
        </p:txBody>
      </p:sp>
      <p:sp>
        <p:nvSpPr>
          <p:cNvPr id="7" name="文本框 6"/>
          <p:cNvSpPr txBox="1"/>
          <p:nvPr/>
        </p:nvSpPr>
        <p:spPr>
          <a:xfrm>
            <a:off x="368935" y="2326640"/>
            <a:ext cx="543560" cy="149860"/>
          </a:xfrm>
          <a:prstGeom prst="rect">
            <a:avLst/>
          </a:prstGeom>
          <a:noFill/>
        </p:spPr>
        <p:txBody>
          <a:bodyPr wrap="square" lIns="0" tIns="0" rIns="0" bIns="0" rtlCol="0">
            <a:spAutoFit/>
          </a:bodyPr>
          <a:lstStyle>
            <a:defPPr>
              <a:defRPr lang="en-US"/>
            </a:defPPr>
            <a:lvl1pPr>
              <a:defRPr sz="700">
                <a:latin typeface="HarmonyOS Sans SC Medium" panose="00000600000000000000" pitchFamily="2" charset="-122"/>
                <a:ea typeface="HarmonyOS Sans SC Medium" panose="00000600000000000000" pitchFamily="2" charset="-122"/>
              </a:defRPr>
            </a:lvl1pPr>
          </a:lstStyle>
          <a:p>
            <a:pPr algn="ctr"/>
            <a:r>
              <a:rPr lang="en-US" sz="490">
                <a:sym typeface="+mn-ea"/>
              </a:rPr>
              <a:t>Boom</a:t>
            </a:r>
            <a:endParaRPr lang="en-US" sz="490"/>
          </a:p>
          <a:p>
            <a:pPr algn="ctr"/>
            <a:r>
              <a:rPr lang="en-US" sz="490">
                <a:sym typeface="+mn-ea"/>
              </a:rPr>
              <a:t>Microphone</a:t>
            </a:r>
            <a:endParaRPr lang="en-US" altLang="zh-CN" sz="490"/>
          </a:p>
        </p:txBody>
      </p:sp>
      <p:sp>
        <p:nvSpPr>
          <p:cNvPr id="8" name="文本框 7"/>
          <p:cNvSpPr txBox="1"/>
          <p:nvPr/>
        </p:nvSpPr>
        <p:spPr>
          <a:xfrm>
            <a:off x="1822450" y="2326640"/>
            <a:ext cx="637540" cy="74930"/>
          </a:xfrm>
          <a:prstGeom prst="rect">
            <a:avLst/>
          </a:prstGeom>
          <a:noFill/>
        </p:spPr>
        <p:txBody>
          <a:bodyPr wrap="square" lIns="0" tIns="0" rIns="0" bIns="0" rtlCol="0">
            <a:spAutoFit/>
          </a:bodyPr>
          <a:lstStyle>
            <a:defPPr>
              <a:defRPr lang="en-US"/>
            </a:defPPr>
            <a:lvl1pPr>
              <a:defRPr sz="700">
                <a:latin typeface="HarmonyOS Sans SC Medium" panose="00000600000000000000" pitchFamily="2" charset="-122"/>
                <a:ea typeface="HarmonyOS Sans SC Medium" panose="00000600000000000000" pitchFamily="2" charset="-122"/>
              </a:defRPr>
            </a:lvl1pPr>
          </a:lstStyle>
          <a:p>
            <a:pPr algn="ctr"/>
            <a:r>
              <a:rPr lang="en-US" altLang="zh-CN" sz="490"/>
              <a:t>Velcro for Speaker</a:t>
            </a:r>
            <a:endParaRPr lang="en-US" altLang="zh-CN" sz="490"/>
          </a:p>
        </p:txBody>
      </p:sp>
      <p:sp>
        <p:nvSpPr>
          <p:cNvPr id="9" name="文本框 8"/>
          <p:cNvSpPr txBox="1"/>
          <p:nvPr/>
        </p:nvSpPr>
        <p:spPr>
          <a:xfrm>
            <a:off x="2595880" y="2326640"/>
            <a:ext cx="637540" cy="74930"/>
          </a:xfrm>
          <a:prstGeom prst="rect">
            <a:avLst/>
          </a:prstGeom>
          <a:noFill/>
        </p:spPr>
        <p:txBody>
          <a:bodyPr wrap="square" lIns="0" tIns="0" rIns="0" bIns="0" rtlCol="0">
            <a:spAutoFit/>
          </a:bodyPr>
          <a:lstStyle>
            <a:defPPr>
              <a:defRPr lang="en-US"/>
            </a:defPPr>
            <a:lvl1pPr>
              <a:defRPr sz="700">
                <a:latin typeface="HarmonyOS Sans SC Medium" panose="00000600000000000000" pitchFamily="2" charset="-122"/>
                <a:ea typeface="HarmonyOS Sans SC Medium" panose="00000600000000000000" pitchFamily="2" charset="-122"/>
              </a:defRPr>
            </a:lvl1pPr>
          </a:lstStyle>
          <a:p>
            <a:pPr algn="ctr"/>
            <a:r>
              <a:rPr lang="en-US" altLang="zh-CN" sz="490"/>
              <a:t>Velcro for Hybrid Mic</a:t>
            </a:r>
            <a:endParaRPr lang="en-US" altLang="zh-CN" sz="490"/>
          </a:p>
        </p:txBody>
      </p:sp>
      <p:sp>
        <p:nvSpPr>
          <p:cNvPr id="12" name="文本框 11"/>
          <p:cNvSpPr txBox="1"/>
          <p:nvPr/>
        </p:nvSpPr>
        <p:spPr>
          <a:xfrm>
            <a:off x="325755" y="3326765"/>
            <a:ext cx="637540" cy="74930"/>
          </a:xfrm>
          <a:prstGeom prst="rect">
            <a:avLst/>
          </a:prstGeom>
          <a:noFill/>
        </p:spPr>
        <p:txBody>
          <a:bodyPr wrap="square" lIns="0" tIns="0" rIns="0" bIns="0" rtlCol="0">
            <a:spAutoFit/>
          </a:bodyPr>
          <a:lstStyle>
            <a:defPPr>
              <a:defRPr lang="en-US"/>
            </a:defPPr>
            <a:lvl1pPr>
              <a:defRPr sz="700">
                <a:latin typeface="HarmonyOS Sans SC Medium" panose="00000600000000000000" pitchFamily="2" charset="-122"/>
                <a:ea typeface="HarmonyOS Sans SC Medium" panose="00000600000000000000" pitchFamily="2" charset="-122"/>
              </a:defRPr>
            </a:lvl1pPr>
          </a:lstStyle>
          <a:p>
            <a:pPr algn="ctr"/>
            <a:r>
              <a:rPr lang="en-US" sz="490"/>
              <a:t>Type-C Cable</a:t>
            </a:r>
            <a:endParaRPr lang="en-US" sz="490"/>
          </a:p>
        </p:txBody>
      </p:sp>
      <p:sp>
        <p:nvSpPr>
          <p:cNvPr id="17" name="文本框 16"/>
          <p:cNvSpPr txBox="1"/>
          <p:nvPr/>
        </p:nvSpPr>
        <p:spPr>
          <a:xfrm>
            <a:off x="1143000" y="3326765"/>
            <a:ext cx="637540" cy="74930"/>
          </a:xfrm>
          <a:prstGeom prst="rect">
            <a:avLst/>
          </a:prstGeom>
          <a:noFill/>
        </p:spPr>
        <p:txBody>
          <a:bodyPr wrap="square" lIns="0" tIns="0" rIns="0" bIns="0" rtlCol="0">
            <a:spAutoFit/>
          </a:bodyPr>
          <a:lstStyle>
            <a:defPPr>
              <a:defRPr lang="en-US"/>
            </a:defPPr>
            <a:lvl1pPr>
              <a:defRPr sz="700">
                <a:latin typeface="HarmonyOS Sans SC Medium" panose="00000600000000000000" pitchFamily="2" charset="-122"/>
                <a:ea typeface="HarmonyOS Sans SC Medium" panose="00000600000000000000" pitchFamily="2" charset="-122"/>
              </a:defRPr>
            </a:lvl1pPr>
          </a:lstStyle>
          <a:p>
            <a:pPr algn="ctr"/>
            <a:r>
              <a:rPr lang="en-US" altLang="zh-CN" sz="490"/>
              <a:t>Manual </a:t>
            </a:r>
            <a:endParaRPr lang="en-US" altLang="zh-CN" sz="490"/>
          </a:p>
        </p:txBody>
      </p:sp>
      <p:sp>
        <p:nvSpPr>
          <p:cNvPr id="25" name="文本框 24"/>
          <p:cNvSpPr txBox="1"/>
          <p:nvPr/>
        </p:nvSpPr>
        <p:spPr>
          <a:xfrm>
            <a:off x="1049020" y="2326640"/>
            <a:ext cx="637540" cy="149860"/>
          </a:xfrm>
          <a:prstGeom prst="rect">
            <a:avLst/>
          </a:prstGeom>
          <a:noFill/>
        </p:spPr>
        <p:txBody>
          <a:bodyPr wrap="square" lIns="0" tIns="0" rIns="0" bIns="0" rtlCol="0">
            <a:spAutoFit/>
          </a:bodyPr>
          <a:lstStyle>
            <a:defPPr>
              <a:defRPr lang="en-US"/>
            </a:defPPr>
            <a:lvl1pPr algn="ctr">
              <a:defRPr sz="580">
                <a:latin typeface="HarmonyOS Sans SC Medium" panose="00000600000000000000" pitchFamily="2" charset="-122"/>
                <a:ea typeface="HarmonyOS Sans SC Medium" panose="00000600000000000000" pitchFamily="2" charset="-122"/>
              </a:defRPr>
            </a:lvl1pPr>
          </a:lstStyle>
          <a:p>
            <a:pPr algn="ctr"/>
            <a:r>
              <a:rPr lang="en-US" sz="490">
                <a:sym typeface="+mn-ea"/>
              </a:rPr>
              <a:t>Wired</a:t>
            </a:r>
            <a:endParaRPr lang="en-US" sz="490"/>
          </a:p>
          <a:p>
            <a:pPr algn="ctr"/>
            <a:r>
              <a:rPr lang="en-US" sz="490">
                <a:sym typeface="+mn-ea"/>
              </a:rPr>
              <a:t>Microphone</a:t>
            </a:r>
            <a:endParaRPr lang="en-US" sz="490"/>
          </a:p>
        </p:txBody>
      </p:sp>
      <p:sp>
        <p:nvSpPr>
          <p:cNvPr id="29" name="文本框 28"/>
          <p:cNvSpPr txBox="1"/>
          <p:nvPr/>
        </p:nvSpPr>
        <p:spPr>
          <a:xfrm>
            <a:off x="2637790" y="1236345"/>
            <a:ext cx="637540" cy="74930"/>
          </a:xfrm>
          <a:prstGeom prst="rect">
            <a:avLst/>
          </a:prstGeom>
          <a:noFill/>
        </p:spPr>
        <p:txBody>
          <a:bodyPr wrap="square" lIns="0" tIns="0" rIns="0" bIns="0" rtlCol="0">
            <a:spAutoFit/>
          </a:bodyPr>
          <a:lstStyle>
            <a:defPPr>
              <a:defRPr lang="en-US"/>
            </a:defPPr>
            <a:lvl1pPr>
              <a:defRPr sz="700">
                <a:latin typeface="HarmonyOS Sans SC Medium" panose="00000600000000000000" pitchFamily="2" charset="-122"/>
                <a:ea typeface="HarmonyOS Sans SC Medium" panose="00000600000000000000" pitchFamily="2" charset="-122"/>
              </a:defRPr>
            </a:lvl1pPr>
          </a:lstStyle>
          <a:p>
            <a:pPr algn="ctr"/>
            <a:r>
              <a:rPr lang="en-US" sz="490">
                <a:sym typeface="+mn-ea"/>
              </a:rPr>
              <a:t>Speaker Unit</a:t>
            </a:r>
            <a:endParaRPr lang="en-US" sz="490"/>
          </a:p>
        </p:txBody>
      </p:sp>
      <p:pic>
        <p:nvPicPr>
          <p:cNvPr id="30" name="图片 29" descr="C:/Users/aa/Desktop/临时00000/新建文件夹 (2)/资源 37.png资源 37"/>
          <p:cNvPicPr>
            <a:picLocks noChangeAspect="1"/>
          </p:cNvPicPr>
          <p:nvPr/>
        </p:nvPicPr>
        <p:blipFill>
          <a:blip r:embed="rId3"/>
          <a:srcRect l="103" r="103"/>
          <a:stretch>
            <a:fillRect/>
          </a:stretch>
        </p:blipFill>
        <p:spPr>
          <a:xfrm>
            <a:off x="415925" y="697865"/>
            <a:ext cx="546100" cy="308610"/>
          </a:xfrm>
          <a:prstGeom prst="rect">
            <a:avLst/>
          </a:prstGeom>
        </p:spPr>
      </p:pic>
      <p:pic>
        <p:nvPicPr>
          <p:cNvPr id="2" name="图片 1" descr="资源 7"/>
          <p:cNvPicPr>
            <a:picLocks noChangeAspect="1"/>
          </p:cNvPicPr>
          <p:nvPr/>
        </p:nvPicPr>
        <p:blipFill>
          <a:blip r:embed="rId4"/>
          <a:srcRect b="20850"/>
          <a:stretch>
            <a:fillRect/>
          </a:stretch>
        </p:blipFill>
        <p:spPr>
          <a:xfrm>
            <a:off x="2749550" y="656137"/>
            <a:ext cx="414020" cy="454660"/>
          </a:xfrm>
          <a:prstGeom prst="rect">
            <a:avLst/>
          </a:prstGeom>
        </p:spPr>
      </p:pic>
      <p:pic>
        <p:nvPicPr>
          <p:cNvPr id="11" name="图片 10" descr="资源 17"/>
          <p:cNvPicPr>
            <a:picLocks noChangeAspect="1"/>
          </p:cNvPicPr>
          <p:nvPr/>
        </p:nvPicPr>
        <p:blipFill>
          <a:blip r:embed="rId5"/>
          <a:stretch>
            <a:fillRect/>
          </a:stretch>
        </p:blipFill>
        <p:spPr>
          <a:xfrm>
            <a:off x="567055" y="1686560"/>
            <a:ext cx="147320" cy="560070"/>
          </a:xfrm>
          <a:prstGeom prst="rect">
            <a:avLst/>
          </a:prstGeom>
        </p:spPr>
      </p:pic>
      <p:pic>
        <p:nvPicPr>
          <p:cNvPr id="15" name="图片 14" descr="资源 28"/>
          <p:cNvPicPr>
            <a:picLocks noChangeAspect="1"/>
          </p:cNvPicPr>
          <p:nvPr/>
        </p:nvPicPr>
        <p:blipFill>
          <a:blip r:embed="rId6"/>
          <a:stretch>
            <a:fillRect/>
          </a:stretch>
        </p:blipFill>
        <p:spPr>
          <a:xfrm>
            <a:off x="1217513" y="1743395"/>
            <a:ext cx="300554" cy="446400"/>
          </a:xfrm>
          <a:prstGeom prst="rect">
            <a:avLst/>
          </a:prstGeom>
        </p:spPr>
      </p:pic>
      <p:pic>
        <p:nvPicPr>
          <p:cNvPr id="19" name="图片 18" descr="资源 4"/>
          <p:cNvPicPr>
            <a:picLocks noChangeAspect="1"/>
          </p:cNvPicPr>
          <p:nvPr/>
        </p:nvPicPr>
        <p:blipFill>
          <a:blip r:embed="rId7"/>
          <a:stretch>
            <a:fillRect/>
          </a:stretch>
        </p:blipFill>
        <p:spPr>
          <a:xfrm>
            <a:off x="1837690" y="1823720"/>
            <a:ext cx="607695" cy="285750"/>
          </a:xfrm>
          <a:prstGeom prst="rect">
            <a:avLst/>
          </a:prstGeom>
        </p:spPr>
      </p:pic>
      <p:pic>
        <p:nvPicPr>
          <p:cNvPr id="20" name="图片 19" descr="资源 5"/>
          <p:cNvPicPr>
            <a:picLocks noChangeAspect="1"/>
          </p:cNvPicPr>
          <p:nvPr/>
        </p:nvPicPr>
        <p:blipFill>
          <a:blip r:embed="rId8"/>
          <a:stretch>
            <a:fillRect/>
          </a:stretch>
        </p:blipFill>
        <p:spPr>
          <a:xfrm>
            <a:off x="2799715" y="1851025"/>
            <a:ext cx="231140" cy="231140"/>
          </a:xfrm>
          <a:prstGeom prst="rect">
            <a:avLst/>
          </a:prstGeom>
        </p:spPr>
      </p:pic>
      <p:pic>
        <p:nvPicPr>
          <p:cNvPr id="21" name="图片 20" descr="资源33 22"/>
          <p:cNvPicPr>
            <a:picLocks noChangeAspect="1"/>
          </p:cNvPicPr>
          <p:nvPr/>
        </p:nvPicPr>
        <p:blipFill>
          <a:blip r:embed="rId9"/>
          <a:stretch>
            <a:fillRect/>
          </a:stretch>
        </p:blipFill>
        <p:spPr>
          <a:xfrm>
            <a:off x="583565" y="2696845"/>
            <a:ext cx="114300" cy="553720"/>
          </a:xfrm>
          <a:prstGeom prst="rect">
            <a:avLst/>
          </a:prstGeom>
        </p:spPr>
      </p:pic>
      <p:pic>
        <p:nvPicPr>
          <p:cNvPr id="31" name="图片 30" descr="资源33 23"/>
          <p:cNvPicPr>
            <a:picLocks noChangeAspect="1"/>
          </p:cNvPicPr>
          <p:nvPr/>
        </p:nvPicPr>
        <p:blipFill>
          <a:blip r:embed="rId10"/>
          <a:stretch>
            <a:fillRect/>
          </a:stretch>
        </p:blipFill>
        <p:spPr>
          <a:xfrm>
            <a:off x="1334135" y="2857500"/>
            <a:ext cx="255270" cy="3270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键位定义"/>
          <p:cNvPicPr>
            <a:picLocks noChangeAspect="1"/>
          </p:cNvPicPr>
          <p:nvPr/>
        </p:nvPicPr>
        <p:blipFill>
          <a:blip r:embed="rId1"/>
          <a:stretch>
            <a:fillRect/>
          </a:stretch>
        </p:blipFill>
        <p:spPr>
          <a:xfrm>
            <a:off x="671830" y="708660"/>
            <a:ext cx="979170" cy="553720"/>
          </a:xfrm>
          <a:prstGeom prst="rect">
            <a:avLst/>
          </a:prstGeom>
        </p:spPr>
      </p:pic>
      <p:pic>
        <p:nvPicPr>
          <p:cNvPr id="1038" name="图片 1037" descr="图片包含 图标&#10;&#10;描述已自动生成"/>
          <p:cNvPicPr>
            <a:picLocks noChangeAspect="1"/>
          </p:cNvPicPr>
          <p:nvPr/>
        </p:nvPicPr>
        <p:blipFill>
          <a:blip r:embed="rId2"/>
          <a:stretch>
            <a:fillRect/>
          </a:stretch>
        </p:blipFill>
        <p:spPr>
          <a:xfrm>
            <a:off x="1265670" y="1286861"/>
            <a:ext cx="226175" cy="63494"/>
          </a:xfrm>
          <a:prstGeom prst="rect">
            <a:avLst/>
          </a:prstGeom>
        </p:spPr>
      </p:pic>
      <p:pic>
        <p:nvPicPr>
          <p:cNvPr id="1075" name="图形 1074" descr="C:/Users/aa/Desktop/临时00000/新建文件夹 (2)/资源 27.png资源 27"/>
          <p:cNvPicPr>
            <a:picLocks noChangeAspect="1"/>
          </p:cNvPicPr>
          <p:nvPr/>
        </p:nvPicPr>
        <p:blipFill>
          <a:blip r:embed="rId3"/>
          <a:srcRect t="207" b="207"/>
          <a:stretch>
            <a:fillRect/>
          </a:stretch>
        </p:blipFill>
        <p:spPr>
          <a:xfrm>
            <a:off x="1414769" y="534174"/>
            <a:ext cx="123064" cy="123064"/>
          </a:xfrm>
          <a:prstGeom prst="rect">
            <a:avLst/>
          </a:prstGeom>
        </p:spPr>
      </p:pic>
      <p:pic>
        <p:nvPicPr>
          <p:cNvPr id="1073" name="图形 1072" descr="C:/Users/aa/Desktop/临时00000/新建文件夹 (2)/资源 24.png资源 24"/>
          <p:cNvPicPr>
            <a:picLocks noChangeAspect="1"/>
          </p:cNvPicPr>
          <p:nvPr/>
        </p:nvPicPr>
        <p:blipFill>
          <a:blip r:embed="rId4"/>
          <a:srcRect l="52" r="52"/>
          <a:stretch>
            <a:fillRect/>
          </a:stretch>
        </p:blipFill>
        <p:spPr>
          <a:xfrm>
            <a:off x="964168" y="534688"/>
            <a:ext cx="125574" cy="111876"/>
          </a:xfrm>
          <a:prstGeom prst="rect">
            <a:avLst/>
          </a:prstGeom>
        </p:spPr>
      </p:pic>
      <p:pic>
        <p:nvPicPr>
          <p:cNvPr id="1074" name="图形 1073" descr="C:/Users/aa/Desktop/临时00000/新建文件夹 (2)/资源 28.png资源 28"/>
          <p:cNvPicPr>
            <a:picLocks noChangeAspect="1"/>
          </p:cNvPicPr>
          <p:nvPr/>
        </p:nvPicPr>
        <p:blipFill>
          <a:blip r:embed="rId5"/>
          <a:srcRect t="191" b="191"/>
          <a:stretch>
            <a:fillRect/>
          </a:stretch>
        </p:blipFill>
        <p:spPr>
          <a:xfrm>
            <a:off x="1189245" y="532783"/>
            <a:ext cx="125574" cy="111876"/>
          </a:xfrm>
          <a:prstGeom prst="rect">
            <a:avLst/>
          </a:prstGeom>
        </p:spPr>
      </p:pic>
      <p:sp>
        <p:nvSpPr>
          <p:cNvPr id="5" name="矩形: 圆角 4"/>
          <p:cNvSpPr/>
          <p:nvPr/>
        </p:nvSpPr>
        <p:spPr>
          <a:xfrm>
            <a:off x="325707" y="267912"/>
            <a:ext cx="2948400" cy="180000"/>
          </a:xfrm>
          <a:prstGeom prst="roundRect">
            <a:avLst>
              <a:gd name="adj" fmla="val 22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9059" tIns="14895" rIns="209555" bIns="14895" rtlCol="0" anchor="ctr">
            <a:noAutofit/>
          </a:bodyPr>
          <a:lstStyle/>
          <a:p>
            <a:pPr marL="168275" indent="-168275">
              <a:buFont typeface="Arial" panose="020B0604020202020204" pitchFamily="34" charset="0"/>
              <a:buChar char="•"/>
            </a:pPr>
            <a:r>
              <a:rPr lang="en-US" altLang="zh-CN" sz="845">
                <a:latin typeface="HarmonyOS Sans SC Medium" panose="00000600000000000000" pitchFamily="2" charset="-122"/>
                <a:ea typeface="HarmonyOS Sans SC Medium" panose="00000600000000000000" pitchFamily="2" charset="-122"/>
              </a:rPr>
              <a:t>Function</a:t>
            </a:r>
            <a:endParaRPr lang="en-US" sz="845">
              <a:latin typeface="HarmonyOS Sans SC Medium" panose="00000600000000000000" pitchFamily="2" charset="-122"/>
              <a:ea typeface="HarmonyOS Sans SC Medium" panose="00000600000000000000" pitchFamily="2" charset="-122"/>
            </a:endParaRPr>
          </a:p>
        </p:txBody>
      </p:sp>
      <p:sp>
        <p:nvSpPr>
          <p:cNvPr id="8" name="文本占位符 10"/>
          <p:cNvSpPr txBox="1"/>
          <p:nvPr/>
        </p:nvSpPr>
        <p:spPr>
          <a:xfrm>
            <a:off x="2251628" y="489193"/>
            <a:ext cx="764540" cy="976630"/>
          </a:xfrm>
          <a:prstGeom prst="rect">
            <a:avLst/>
          </a:prstGeom>
        </p:spPr>
        <p:txBody>
          <a:bodyPr wrap="none" lIns="0" tIns="0" rIns="0" bIns="0" anchor="ctr">
            <a:spAutoFit/>
          </a:bodyPr>
          <a:lstStyle>
            <a:lvl1pPr marL="0" indent="0" algn="l" defTabSz="360045" rtl="0" eaLnBrk="1" latinLnBrk="0" hangingPunct="1">
              <a:lnSpc>
                <a:spcPct val="100000"/>
              </a:lnSpc>
              <a:spcBef>
                <a:spcPts val="0"/>
              </a:spcBef>
              <a:buFont typeface="Arial" panose="020B0604020202020204" pitchFamily="34" charset="0"/>
              <a:buNone/>
              <a:defRPr sz="1105" kern="1200" baseline="0">
                <a:solidFill>
                  <a:schemeClr val="tx1"/>
                </a:solidFill>
                <a:latin typeface="HarmonyOS Sans SC Medium" panose="00000600000000000000" pitchFamily="2" charset="-122"/>
                <a:ea typeface="+mn-ea"/>
                <a:cs typeface="+mn-cs"/>
              </a:defRPr>
            </a:lvl1pPr>
            <a:lvl2pPr marL="269875" indent="-90170" algn="l" defTabSz="360045" rtl="0" eaLnBrk="1" latinLnBrk="0" hangingPunct="1">
              <a:lnSpc>
                <a:spcPct val="90000"/>
              </a:lnSpc>
              <a:spcBef>
                <a:spcPts val="195"/>
              </a:spcBef>
              <a:buFont typeface="Arial" panose="020B0604020202020204" pitchFamily="34" charset="0"/>
              <a:buChar char="•"/>
              <a:defRPr sz="945" kern="1200">
                <a:solidFill>
                  <a:schemeClr val="tx1"/>
                </a:solidFill>
                <a:latin typeface="+mn-lt"/>
                <a:ea typeface="+mn-ea"/>
                <a:cs typeface="+mn-cs"/>
              </a:defRPr>
            </a:lvl2pPr>
            <a:lvl3pPr marL="450215" indent="-90170" algn="l" defTabSz="360045" rtl="0" eaLnBrk="1" latinLnBrk="0" hangingPunct="1">
              <a:lnSpc>
                <a:spcPct val="90000"/>
              </a:lnSpc>
              <a:spcBef>
                <a:spcPts val="195"/>
              </a:spcBef>
              <a:buFont typeface="Arial" panose="020B0604020202020204" pitchFamily="34" charset="0"/>
              <a:buChar char="•"/>
              <a:defRPr sz="790" kern="1200">
                <a:solidFill>
                  <a:schemeClr val="tx1"/>
                </a:solidFill>
                <a:latin typeface="+mn-lt"/>
                <a:ea typeface="+mn-ea"/>
                <a:cs typeface="+mn-cs"/>
              </a:defRPr>
            </a:lvl3pPr>
            <a:lvl4pPr marL="629920" indent="-90170" algn="l" defTabSz="360045" rtl="0" eaLnBrk="1" latinLnBrk="0" hangingPunct="1">
              <a:lnSpc>
                <a:spcPct val="90000"/>
              </a:lnSpc>
              <a:spcBef>
                <a:spcPts val="195"/>
              </a:spcBef>
              <a:buFont typeface="Arial" panose="020B0604020202020204" pitchFamily="34" charset="0"/>
              <a:buChar char="•"/>
              <a:defRPr sz="710" kern="1200">
                <a:solidFill>
                  <a:schemeClr val="tx1"/>
                </a:solidFill>
                <a:latin typeface="+mn-lt"/>
                <a:ea typeface="+mn-ea"/>
                <a:cs typeface="+mn-cs"/>
              </a:defRPr>
            </a:lvl4pPr>
            <a:lvl5pPr marL="810260" indent="-90170" algn="l" defTabSz="360045" rtl="0" eaLnBrk="1" latinLnBrk="0" hangingPunct="1">
              <a:lnSpc>
                <a:spcPct val="90000"/>
              </a:lnSpc>
              <a:spcBef>
                <a:spcPts val="195"/>
              </a:spcBef>
              <a:buFont typeface="Arial" panose="020B0604020202020204" pitchFamily="34" charset="0"/>
              <a:buChar char="•"/>
              <a:defRPr sz="710" kern="1200">
                <a:solidFill>
                  <a:schemeClr val="tx1"/>
                </a:solidFill>
                <a:latin typeface="+mn-lt"/>
                <a:ea typeface="+mn-ea"/>
                <a:cs typeface="+mn-cs"/>
              </a:defRPr>
            </a:lvl5pPr>
            <a:lvl6pPr marL="989965" indent="-90170" algn="l" defTabSz="360045" rtl="0" eaLnBrk="1" latinLnBrk="0" hangingPunct="1">
              <a:lnSpc>
                <a:spcPct val="90000"/>
              </a:lnSpc>
              <a:spcBef>
                <a:spcPts val="195"/>
              </a:spcBef>
              <a:buFont typeface="Arial" panose="020B0604020202020204" pitchFamily="34" charset="0"/>
              <a:buChar char="•"/>
              <a:defRPr sz="710" kern="1200">
                <a:solidFill>
                  <a:schemeClr val="tx1"/>
                </a:solidFill>
                <a:latin typeface="+mn-lt"/>
                <a:ea typeface="+mn-ea"/>
                <a:cs typeface="+mn-cs"/>
              </a:defRPr>
            </a:lvl6pPr>
            <a:lvl7pPr marL="1170305" indent="-90170" algn="l" defTabSz="360045" rtl="0" eaLnBrk="1" latinLnBrk="0" hangingPunct="1">
              <a:lnSpc>
                <a:spcPct val="90000"/>
              </a:lnSpc>
              <a:spcBef>
                <a:spcPts val="195"/>
              </a:spcBef>
              <a:buFont typeface="Arial" panose="020B0604020202020204" pitchFamily="34" charset="0"/>
              <a:buChar char="•"/>
              <a:defRPr sz="710" kern="1200">
                <a:solidFill>
                  <a:schemeClr val="tx1"/>
                </a:solidFill>
                <a:latin typeface="+mn-lt"/>
                <a:ea typeface="+mn-ea"/>
                <a:cs typeface="+mn-cs"/>
              </a:defRPr>
            </a:lvl7pPr>
            <a:lvl8pPr marL="1350645" indent="-90170" algn="l" defTabSz="360045" rtl="0" eaLnBrk="1" latinLnBrk="0" hangingPunct="1">
              <a:lnSpc>
                <a:spcPct val="90000"/>
              </a:lnSpc>
              <a:spcBef>
                <a:spcPts val="195"/>
              </a:spcBef>
              <a:buFont typeface="Arial" panose="020B0604020202020204" pitchFamily="34" charset="0"/>
              <a:buChar char="•"/>
              <a:defRPr sz="710" kern="1200">
                <a:solidFill>
                  <a:schemeClr val="tx1"/>
                </a:solidFill>
                <a:latin typeface="+mn-lt"/>
                <a:ea typeface="+mn-ea"/>
                <a:cs typeface="+mn-cs"/>
              </a:defRPr>
            </a:lvl8pPr>
            <a:lvl9pPr marL="1530350" indent="-90170" algn="l" defTabSz="360045" rtl="0" eaLnBrk="1" latinLnBrk="0" hangingPunct="1">
              <a:lnSpc>
                <a:spcPct val="90000"/>
              </a:lnSpc>
              <a:spcBef>
                <a:spcPts val="195"/>
              </a:spcBef>
              <a:buFont typeface="Arial" panose="020B0604020202020204" pitchFamily="34" charset="0"/>
              <a:buChar char="•"/>
              <a:defRPr sz="710" kern="1200">
                <a:solidFill>
                  <a:schemeClr val="tx1"/>
                </a:solidFill>
                <a:latin typeface="+mn-lt"/>
                <a:ea typeface="+mn-ea"/>
                <a:cs typeface="+mn-cs"/>
              </a:defRPr>
            </a:lvl9pPr>
          </a:lstStyle>
          <a:p>
            <a:pPr>
              <a:lnSpc>
                <a:spcPct val="180000"/>
              </a:lnSpc>
            </a:pPr>
            <a:r>
              <a:rPr lang="en-US" altLang="zh-CN" sz="590" kern="0">
                <a:ea typeface="HarmonyOS Sans SC Medium" panose="00000600000000000000" pitchFamily="2" charset="-122"/>
              </a:rPr>
              <a:t>Volume -</a:t>
            </a:r>
            <a:endParaRPr lang="en-US" altLang="zh-CN" sz="590" kern="0">
              <a:ea typeface="HarmonyOS Sans SC Medium" panose="00000600000000000000" pitchFamily="2" charset="-122"/>
            </a:endParaRPr>
          </a:p>
          <a:p>
            <a:pPr>
              <a:lnSpc>
                <a:spcPct val="180000"/>
              </a:lnSpc>
            </a:pPr>
            <a:r>
              <a:rPr lang="en-US" altLang="zh-CN" sz="590" kern="0">
                <a:ea typeface="HarmonyOS Sans SC Medium" panose="00000600000000000000" pitchFamily="2" charset="-122"/>
              </a:rPr>
              <a:t>Volume +</a:t>
            </a:r>
            <a:endParaRPr lang="en-US" altLang="zh-CN" sz="590" kern="0">
              <a:ea typeface="HarmonyOS Sans SC Medium" panose="00000600000000000000" pitchFamily="2" charset="-122"/>
            </a:endParaRPr>
          </a:p>
          <a:p>
            <a:pPr>
              <a:lnSpc>
                <a:spcPct val="180000"/>
              </a:lnSpc>
            </a:pPr>
            <a:r>
              <a:rPr lang="en-US" altLang="zh-CN" sz="590" kern="0">
                <a:ea typeface="HarmonyOS Sans SC Medium" panose="00000600000000000000" pitchFamily="2" charset="-122"/>
              </a:rPr>
              <a:t>Function button</a:t>
            </a:r>
            <a:endParaRPr lang="en-US" altLang="zh-CN" sz="590" kern="0">
              <a:ea typeface="HarmonyOS Sans SC Medium" panose="00000600000000000000" pitchFamily="2" charset="-122"/>
            </a:endParaRPr>
          </a:p>
          <a:p>
            <a:pPr>
              <a:lnSpc>
                <a:spcPct val="180000"/>
              </a:lnSpc>
            </a:pPr>
            <a:r>
              <a:rPr lang="en-US" altLang="zh-CN" sz="590" kern="0">
                <a:ea typeface="HarmonyOS Sans SC Medium" panose="00000600000000000000" pitchFamily="2" charset="-122"/>
              </a:rPr>
              <a:t>Intercom button</a:t>
            </a:r>
            <a:endParaRPr lang="en-US" altLang="zh-CN" sz="590" kern="0">
              <a:ea typeface="HarmonyOS Sans SC Medium" panose="00000600000000000000" pitchFamily="2" charset="-122"/>
            </a:endParaRPr>
          </a:p>
          <a:p>
            <a:pPr>
              <a:lnSpc>
                <a:spcPct val="180000"/>
              </a:lnSpc>
            </a:pPr>
            <a:r>
              <a:rPr lang="en-US" altLang="zh-CN" sz="590" kern="0">
                <a:ea typeface="HarmonyOS Sans SC Medium" panose="00000600000000000000" pitchFamily="2" charset="-122"/>
              </a:rPr>
              <a:t>Audio Interface</a:t>
            </a:r>
            <a:endParaRPr lang="en-US" altLang="zh-CN" sz="590" kern="0">
              <a:ea typeface="HarmonyOS Sans SC Medium" panose="00000600000000000000" pitchFamily="2" charset="-122"/>
            </a:endParaRPr>
          </a:p>
          <a:p>
            <a:pPr>
              <a:lnSpc>
                <a:spcPct val="180000"/>
              </a:lnSpc>
            </a:pPr>
            <a:r>
              <a:rPr lang="en-US" altLang="zh-CN" sz="590" kern="0">
                <a:ea typeface="HarmonyOS Sans SC Medium" panose="00000600000000000000" pitchFamily="2" charset="-122"/>
              </a:rPr>
              <a:t>Type-C Charging Port</a:t>
            </a:r>
            <a:endParaRPr lang="en-US" altLang="zh-CN" sz="590" kern="0" dirty="0">
              <a:ea typeface="HarmonyOS Sans SC Medium" panose="00000600000000000000" pitchFamily="2" charset="-122"/>
            </a:endParaRPr>
          </a:p>
        </p:txBody>
      </p:sp>
      <p:sp>
        <p:nvSpPr>
          <p:cNvPr id="12" name="矩形: 圆角 11"/>
          <p:cNvSpPr/>
          <p:nvPr/>
        </p:nvSpPr>
        <p:spPr>
          <a:xfrm>
            <a:off x="325707" y="1586391"/>
            <a:ext cx="2948400" cy="183811"/>
          </a:xfrm>
          <a:prstGeom prst="roundRect">
            <a:avLst>
              <a:gd name="adj" fmla="val 22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9059" tIns="14895" rIns="209555" bIns="14895" rtlCol="0" anchor="ctr">
            <a:spAutoFit/>
          </a:bodyPr>
          <a:lstStyle/>
          <a:p>
            <a:pPr marL="168275" indent="-168275">
              <a:buFont typeface="Arial" panose="020B0604020202020204" pitchFamily="34" charset="0"/>
              <a:buChar char="•"/>
            </a:pPr>
            <a:r>
              <a:rPr lang="en-US" altLang="zh-CN" sz="845">
                <a:latin typeface="HarmonyOS Sans SC Medium" panose="00000600000000000000" pitchFamily="2" charset="-122"/>
                <a:ea typeface="HarmonyOS Sans SC Medium" panose="00000600000000000000" pitchFamily="2" charset="-122"/>
              </a:rPr>
              <a:t>Product Specifications</a:t>
            </a:r>
            <a:endParaRPr lang="en-US" sz="845">
              <a:latin typeface="HarmonyOS Sans SC Medium" panose="00000600000000000000" pitchFamily="2" charset="-122"/>
              <a:ea typeface="HarmonyOS Sans SC Medium" panose="00000600000000000000" pitchFamily="2" charset="-122"/>
            </a:endParaRPr>
          </a:p>
        </p:txBody>
      </p:sp>
      <p:graphicFrame>
        <p:nvGraphicFramePr>
          <p:cNvPr id="17" name="表格 16"/>
          <p:cNvGraphicFramePr>
            <a:graphicFrameLocks noGrp="1"/>
          </p:cNvGraphicFramePr>
          <p:nvPr>
            <p:custDataLst>
              <p:tags r:id="rId6"/>
            </p:custDataLst>
          </p:nvPr>
        </p:nvGraphicFramePr>
        <p:xfrm>
          <a:off x="334010" y="1842770"/>
          <a:ext cx="2932430" cy="2233295"/>
        </p:xfrm>
        <a:graphic>
          <a:graphicData uri="http://schemas.openxmlformats.org/drawingml/2006/table">
            <a:tbl>
              <a:tblPr>
                <a:tableStyleId>{5C22544A-7EE6-4342-B048-85BDC9FD1C3A}</a:tableStyleId>
              </a:tblPr>
              <a:tblGrid>
                <a:gridCol w="1227455"/>
                <a:gridCol w="1704975"/>
              </a:tblGrid>
              <a:tr h="120015">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Product Model</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2Y</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1285">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Bluetooth Name</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MAXRUNON 2Y</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19380">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Bluetooth Version</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5.3</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0015">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Microphone</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Hybrid Boom Microphone &amp; Wired Microphone</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0015">
                <a:tc>
                  <a:txBody>
                    <a:bodyPr/>
                    <a:p>
                      <a:pPr marL="36195" marR="0" lvl="0" indent="0" algn="l" defTabSz="353060" rtl="0" eaLnBrk="1" fontAlgn="ctr" latinLnBrk="0" hangingPunct="1">
                        <a:lnSpc>
                          <a:spcPct val="100000"/>
                        </a:lnSpc>
                        <a:spcBef>
                          <a:spcPts val="0"/>
                        </a:spcBef>
                        <a:spcAft>
                          <a:spcPts val="0"/>
                        </a:spcAft>
                        <a:buClrTx/>
                        <a:buSzTx/>
                        <a:buFontTx/>
                        <a:buNone/>
                        <a:defRPr/>
                      </a:pPr>
                      <a:r>
                        <a:rPr lang="en-US" alt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Speaker</a:t>
                      </a:r>
                      <a:endParaRPr lang="en-US" alt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marR="0" lvl="0" indent="0" algn="l" defTabSz="353060" rtl="0" eaLnBrk="1" fontAlgn="ctr" latinLnBrk="0" hangingPunct="1">
                        <a:lnSpc>
                          <a:spcPct val="100000"/>
                        </a:lnSpc>
                        <a:spcBef>
                          <a:spcPts val="0"/>
                        </a:spcBef>
                        <a:spcAft>
                          <a:spcPts val="0"/>
                        </a:spcAft>
                        <a:buClrTx/>
                        <a:buSzTx/>
                        <a:buFontTx/>
                        <a:buNone/>
                        <a:defRPr/>
                      </a:pPr>
                      <a:r>
                        <a:rPr lang="en-US" alt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40mm Speaker Unit</a:t>
                      </a:r>
                      <a:endParaRPr lang="en-US" alt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1285">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Maximum intercom capacity</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2 people</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0015">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Communication distance</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500m</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7325">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Voice control</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Press the button to activate your phone’s voice assistant.</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1285">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Noise reduction capability</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10"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100 kilometers </a:t>
                      </a:r>
                      <a:r>
                        <a:rPr lang="en-US" sz="510"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per hour, clear communication</a:t>
                      </a:r>
                      <a:endParaRPr lang="en-US" sz="510"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0015">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Battery capacity</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46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500mAh</a:t>
                      </a:r>
                      <a:endParaRPr lang="en-US" sz="46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0650">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Software upgrade</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Non-support</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0015">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FM function</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Support</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0650">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Fast charging time</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60 minutes</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0650">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Standby time</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170 hours</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19380">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Intercom battery life</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24 hours</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0650">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Music playback battery life</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22 hours</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0650">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Intercom+music battery life</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15 hours</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0015">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Automatic audio adjustment</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marR="0" lvl="0" indent="0" algn="l" defTabSz="353060" rtl="0" eaLnBrk="1" fontAlgn="ctr" latinLnBrk="0" hangingPunct="1">
                        <a:lnSpc>
                          <a:spcPct val="100000"/>
                        </a:lnSpc>
                        <a:spcBef>
                          <a:spcPts val="0"/>
                        </a:spcBef>
                        <a:spcAft>
                          <a:spcPts val="0"/>
                        </a:spcAft>
                        <a:buClrTx/>
                        <a:buSzTx/>
                        <a:buFontTx/>
                        <a:buNone/>
                        <a:defRPr/>
                      </a:pPr>
                      <a:r>
                        <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rPr>
                        <a:t>support</a:t>
                      </a:r>
                      <a:endParaRPr lang="en-US" sz="505" b="0" i="0" u="none" strike="noStrike" kern="1200">
                        <a:solidFill>
                          <a:schemeClr val="tx1"/>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24" name="图形 23" descr="C:/Users/aa/Desktop/临时00000/新建文件夹 (2)/资源 29.png资源 29"/>
          <p:cNvPicPr>
            <a:picLocks noChangeAspect="1"/>
          </p:cNvPicPr>
          <p:nvPr/>
        </p:nvPicPr>
        <p:blipFill>
          <a:blip r:embed="rId7"/>
          <a:srcRect t="207" b="207"/>
          <a:stretch>
            <a:fillRect/>
          </a:stretch>
        </p:blipFill>
        <p:spPr>
          <a:xfrm>
            <a:off x="2071680" y="1189794"/>
            <a:ext cx="123064" cy="123064"/>
          </a:xfrm>
          <a:prstGeom prst="rect">
            <a:avLst/>
          </a:prstGeom>
        </p:spPr>
      </p:pic>
      <p:pic>
        <p:nvPicPr>
          <p:cNvPr id="26" name="图形 25" descr="C:/Users/aa/Desktop/临时00000/新建文件夹 (2)/资源 24.png资源 24"/>
          <p:cNvPicPr>
            <a:picLocks noChangeAspect="1"/>
          </p:cNvPicPr>
          <p:nvPr/>
        </p:nvPicPr>
        <p:blipFill>
          <a:blip r:embed="rId4"/>
          <a:srcRect l="52" r="52"/>
          <a:stretch>
            <a:fillRect/>
          </a:stretch>
        </p:blipFill>
        <p:spPr>
          <a:xfrm>
            <a:off x="2076731" y="545131"/>
            <a:ext cx="125574" cy="111876"/>
          </a:xfrm>
          <a:prstGeom prst="rect">
            <a:avLst/>
          </a:prstGeom>
        </p:spPr>
      </p:pic>
      <p:pic>
        <p:nvPicPr>
          <p:cNvPr id="28" name="图形 27" descr="C:/Users/aa/Desktop/临时00000/新建文件夹 (2)/资源 28.png资源 28"/>
          <p:cNvPicPr>
            <a:picLocks noChangeAspect="1"/>
          </p:cNvPicPr>
          <p:nvPr/>
        </p:nvPicPr>
        <p:blipFill>
          <a:blip r:embed="rId5"/>
          <a:srcRect t="191" b="191"/>
          <a:stretch>
            <a:fillRect/>
          </a:stretch>
        </p:blipFill>
        <p:spPr>
          <a:xfrm>
            <a:off x="2076731" y="701685"/>
            <a:ext cx="125574" cy="111876"/>
          </a:xfrm>
          <a:prstGeom prst="rect">
            <a:avLst/>
          </a:prstGeom>
        </p:spPr>
      </p:pic>
      <p:pic>
        <p:nvPicPr>
          <p:cNvPr id="30" name="图形 29" descr="C:/Users/aa/Desktop/临时00000/新建文件夹 (2)/资源 27.png资源 27"/>
          <p:cNvPicPr>
            <a:picLocks noChangeAspect="1"/>
          </p:cNvPicPr>
          <p:nvPr/>
        </p:nvPicPr>
        <p:blipFill>
          <a:blip r:embed="rId3"/>
          <a:srcRect t="207" b="207"/>
          <a:stretch>
            <a:fillRect/>
          </a:stretch>
        </p:blipFill>
        <p:spPr>
          <a:xfrm>
            <a:off x="2071680" y="858238"/>
            <a:ext cx="123064" cy="123064"/>
          </a:xfrm>
          <a:prstGeom prst="rect">
            <a:avLst/>
          </a:prstGeom>
        </p:spPr>
      </p:pic>
      <p:pic>
        <p:nvPicPr>
          <p:cNvPr id="265" name="图形 264" descr="C:/Users/aa/Desktop/临时00000/新建文件夹 (2)/资源 26.png资源 26"/>
          <p:cNvPicPr>
            <a:picLocks noChangeAspect="1"/>
          </p:cNvPicPr>
          <p:nvPr/>
        </p:nvPicPr>
        <p:blipFill>
          <a:blip r:embed="rId8"/>
          <a:srcRect t="295" b="295"/>
          <a:stretch>
            <a:fillRect/>
          </a:stretch>
        </p:blipFill>
        <p:spPr>
          <a:xfrm>
            <a:off x="2077960" y="1022761"/>
            <a:ext cx="110506" cy="125574"/>
          </a:xfrm>
          <a:prstGeom prst="rect">
            <a:avLst/>
          </a:prstGeom>
        </p:spPr>
      </p:pic>
      <p:pic>
        <p:nvPicPr>
          <p:cNvPr id="267" name="图形 266" descr="C:/Users/aa/Desktop/临时00000/新建文件夹 (2)/资源 25.png资源 25"/>
          <p:cNvPicPr>
            <a:picLocks noChangeAspect="1"/>
          </p:cNvPicPr>
          <p:nvPr/>
        </p:nvPicPr>
        <p:blipFill>
          <a:blip r:embed="rId9"/>
          <a:srcRect t="207" b="207"/>
          <a:stretch>
            <a:fillRect/>
          </a:stretch>
        </p:blipFill>
        <p:spPr>
          <a:xfrm>
            <a:off x="2071680" y="1355927"/>
            <a:ext cx="123064" cy="123064"/>
          </a:xfrm>
          <a:prstGeom prst="rect">
            <a:avLst/>
          </a:prstGeom>
        </p:spPr>
      </p:pic>
      <p:cxnSp>
        <p:nvCxnSpPr>
          <p:cNvPr id="1044" name="直接连接符 1043"/>
          <p:cNvCxnSpPr>
            <a:stCxn id="1045" idx="4"/>
            <a:endCxn id="1046" idx="0"/>
          </p:cNvCxnSpPr>
          <p:nvPr/>
        </p:nvCxnSpPr>
        <p:spPr>
          <a:xfrm>
            <a:off x="1026795" y="692785"/>
            <a:ext cx="0" cy="132080"/>
          </a:xfrm>
          <a:prstGeom prst="line">
            <a:avLst/>
          </a:prstGeom>
          <a:ln w="5080">
            <a:solidFill>
              <a:schemeClr val="tx1"/>
            </a:solidFill>
          </a:ln>
        </p:spPr>
        <p:style>
          <a:lnRef idx="1">
            <a:schemeClr val="accent1"/>
          </a:lnRef>
          <a:fillRef idx="0">
            <a:schemeClr val="accent1"/>
          </a:fillRef>
          <a:effectRef idx="0">
            <a:schemeClr val="accent1"/>
          </a:effectRef>
          <a:fontRef idx="minor">
            <a:schemeClr val="tx1"/>
          </a:fontRef>
        </p:style>
      </p:cxnSp>
      <p:sp>
        <p:nvSpPr>
          <p:cNvPr id="1045" name="椭圆 1044"/>
          <p:cNvSpPr>
            <a:spLocks noChangeAspect="1"/>
          </p:cNvSpPr>
          <p:nvPr/>
        </p:nvSpPr>
        <p:spPr>
          <a:xfrm>
            <a:off x="1013460" y="666115"/>
            <a:ext cx="26670" cy="266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sp>
        <p:nvSpPr>
          <p:cNvPr id="1046" name="椭圆 1045"/>
          <p:cNvSpPr>
            <a:spLocks noChangeAspect="1"/>
          </p:cNvSpPr>
          <p:nvPr/>
        </p:nvSpPr>
        <p:spPr>
          <a:xfrm>
            <a:off x="1013460" y="824865"/>
            <a:ext cx="26670" cy="266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cxnSp>
        <p:nvCxnSpPr>
          <p:cNvPr id="1051" name="直接连接符 1050"/>
          <p:cNvCxnSpPr>
            <a:endCxn id="1053" idx="0"/>
          </p:cNvCxnSpPr>
          <p:nvPr/>
        </p:nvCxnSpPr>
        <p:spPr>
          <a:xfrm>
            <a:off x="1252032" y="685165"/>
            <a:ext cx="0" cy="71755"/>
          </a:xfrm>
          <a:prstGeom prst="line">
            <a:avLst/>
          </a:prstGeom>
          <a:ln w="5080">
            <a:solidFill>
              <a:schemeClr val="tx1"/>
            </a:solidFill>
          </a:ln>
        </p:spPr>
        <p:style>
          <a:lnRef idx="1">
            <a:schemeClr val="accent1"/>
          </a:lnRef>
          <a:fillRef idx="0">
            <a:schemeClr val="accent1"/>
          </a:fillRef>
          <a:effectRef idx="0">
            <a:schemeClr val="accent1"/>
          </a:effectRef>
          <a:fontRef idx="minor">
            <a:schemeClr val="tx1"/>
          </a:fontRef>
        </p:style>
      </p:cxnSp>
      <p:sp>
        <p:nvSpPr>
          <p:cNvPr id="1052" name="椭圆 1051"/>
          <p:cNvSpPr>
            <a:spLocks noChangeAspect="1"/>
          </p:cNvSpPr>
          <p:nvPr/>
        </p:nvSpPr>
        <p:spPr>
          <a:xfrm>
            <a:off x="1238697" y="664210"/>
            <a:ext cx="26670" cy="266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sp>
        <p:nvSpPr>
          <p:cNvPr id="1053" name="椭圆 1052"/>
          <p:cNvSpPr>
            <a:spLocks noChangeAspect="1"/>
          </p:cNvSpPr>
          <p:nvPr/>
        </p:nvSpPr>
        <p:spPr>
          <a:xfrm>
            <a:off x="1238697" y="756920"/>
            <a:ext cx="26670" cy="266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cxnSp>
        <p:nvCxnSpPr>
          <p:cNvPr id="1055" name="直接连接符 1054"/>
          <p:cNvCxnSpPr>
            <a:stCxn id="1056" idx="4"/>
            <a:endCxn id="1057" idx="0"/>
          </p:cNvCxnSpPr>
          <p:nvPr/>
        </p:nvCxnSpPr>
        <p:spPr>
          <a:xfrm>
            <a:off x="1476301" y="690880"/>
            <a:ext cx="0" cy="207645"/>
          </a:xfrm>
          <a:prstGeom prst="line">
            <a:avLst/>
          </a:prstGeom>
          <a:ln w="5080">
            <a:solidFill>
              <a:schemeClr val="tx1"/>
            </a:solidFill>
          </a:ln>
        </p:spPr>
        <p:style>
          <a:lnRef idx="1">
            <a:schemeClr val="accent1"/>
          </a:lnRef>
          <a:fillRef idx="0">
            <a:schemeClr val="accent1"/>
          </a:fillRef>
          <a:effectRef idx="0">
            <a:schemeClr val="accent1"/>
          </a:effectRef>
          <a:fontRef idx="minor">
            <a:schemeClr val="tx1"/>
          </a:fontRef>
        </p:style>
      </p:cxnSp>
      <p:sp>
        <p:nvSpPr>
          <p:cNvPr id="1056" name="椭圆 1055"/>
          <p:cNvSpPr>
            <a:spLocks noChangeAspect="1"/>
          </p:cNvSpPr>
          <p:nvPr/>
        </p:nvSpPr>
        <p:spPr>
          <a:xfrm>
            <a:off x="1462966" y="664210"/>
            <a:ext cx="26670" cy="266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sp>
        <p:nvSpPr>
          <p:cNvPr id="1057" name="椭圆 1056"/>
          <p:cNvSpPr>
            <a:spLocks noChangeAspect="1"/>
          </p:cNvSpPr>
          <p:nvPr/>
        </p:nvSpPr>
        <p:spPr>
          <a:xfrm>
            <a:off x="1462966" y="898525"/>
            <a:ext cx="26670" cy="266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cxnSp>
        <p:nvCxnSpPr>
          <p:cNvPr id="1059" name="直接连接符 1058"/>
          <p:cNvCxnSpPr>
            <a:stCxn id="1060" idx="4"/>
            <a:endCxn id="1061" idx="0"/>
          </p:cNvCxnSpPr>
          <p:nvPr/>
        </p:nvCxnSpPr>
        <p:spPr>
          <a:xfrm>
            <a:off x="963930" y="1103630"/>
            <a:ext cx="0" cy="220345"/>
          </a:xfrm>
          <a:prstGeom prst="line">
            <a:avLst/>
          </a:prstGeom>
          <a:ln w="5080">
            <a:solidFill>
              <a:schemeClr val="tx1"/>
            </a:solidFill>
          </a:ln>
        </p:spPr>
        <p:style>
          <a:lnRef idx="1">
            <a:schemeClr val="accent1"/>
          </a:lnRef>
          <a:fillRef idx="0">
            <a:schemeClr val="accent1"/>
          </a:fillRef>
          <a:effectRef idx="0">
            <a:schemeClr val="accent1"/>
          </a:effectRef>
          <a:fontRef idx="minor">
            <a:schemeClr val="tx1"/>
          </a:fontRef>
        </p:style>
      </p:cxnSp>
      <p:sp>
        <p:nvSpPr>
          <p:cNvPr id="1060" name="椭圆 1059"/>
          <p:cNvSpPr>
            <a:spLocks noChangeAspect="1"/>
          </p:cNvSpPr>
          <p:nvPr/>
        </p:nvSpPr>
        <p:spPr>
          <a:xfrm>
            <a:off x="950595" y="1076960"/>
            <a:ext cx="26670" cy="266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sp>
        <p:nvSpPr>
          <p:cNvPr id="1061" name="椭圆 1060"/>
          <p:cNvSpPr>
            <a:spLocks noChangeAspect="1"/>
          </p:cNvSpPr>
          <p:nvPr/>
        </p:nvSpPr>
        <p:spPr>
          <a:xfrm>
            <a:off x="950595" y="1323975"/>
            <a:ext cx="26670" cy="266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pic>
        <p:nvPicPr>
          <p:cNvPr id="1076" name="图形 1075" descr="C:/Users/aa/Desktop/临时00000/新建文件夹 (2)/资源 26.png资源 26"/>
          <p:cNvPicPr>
            <a:picLocks noChangeAspect="1"/>
          </p:cNvPicPr>
          <p:nvPr/>
        </p:nvPicPr>
        <p:blipFill>
          <a:blip r:embed="rId8"/>
          <a:srcRect t="295" b="295"/>
          <a:stretch>
            <a:fillRect/>
          </a:stretch>
        </p:blipFill>
        <p:spPr>
          <a:xfrm>
            <a:off x="908555" y="1361518"/>
            <a:ext cx="110506" cy="125574"/>
          </a:xfrm>
          <a:prstGeom prst="rect">
            <a:avLst/>
          </a:prstGeom>
        </p:spPr>
      </p:pic>
      <p:pic>
        <p:nvPicPr>
          <p:cNvPr id="1072" name="图形 1071" descr="C:/Users/aa/Desktop/临时00000/新建文件夹 (2)/资源 29.png资源 29"/>
          <p:cNvPicPr>
            <a:picLocks noChangeAspect="1"/>
          </p:cNvPicPr>
          <p:nvPr/>
        </p:nvPicPr>
        <p:blipFill>
          <a:blip r:embed="rId7"/>
          <a:srcRect/>
          <a:stretch>
            <a:fillRect/>
          </a:stretch>
        </p:blipFill>
        <p:spPr>
          <a:xfrm>
            <a:off x="1242695" y="1362710"/>
            <a:ext cx="123190" cy="123190"/>
          </a:xfrm>
          <a:prstGeom prst="rect">
            <a:avLst/>
          </a:prstGeom>
        </p:spPr>
      </p:pic>
      <p:pic>
        <p:nvPicPr>
          <p:cNvPr id="1077" name="图形 1076" descr="C:/Users/aa/Desktop/临时00000/新建文件夹 (2)/资源 25.png资源 25"/>
          <p:cNvPicPr>
            <a:picLocks noChangeAspect="1"/>
          </p:cNvPicPr>
          <p:nvPr/>
        </p:nvPicPr>
        <p:blipFill>
          <a:blip r:embed="rId9"/>
          <a:srcRect t="258" b="258"/>
          <a:stretch>
            <a:fillRect/>
          </a:stretch>
        </p:blipFill>
        <p:spPr>
          <a:xfrm>
            <a:off x="1391920" y="1362710"/>
            <a:ext cx="123190" cy="1231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360045" y="268176"/>
          <a:ext cx="2879725" cy="4018915"/>
        </p:xfrm>
        <a:graphic>
          <a:graphicData uri="http://schemas.openxmlformats.org/drawingml/2006/table">
            <a:tbl>
              <a:tblPr>
                <a:tableStyleId>{5C22544A-7EE6-4342-B048-85BDC9FD1C3A}</a:tableStyleId>
              </a:tblPr>
              <a:tblGrid>
                <a:gridCol w="708025"/>
                <a:gridCol w="2171975"/>
              </a:tblGrid>
              <a:tr h="215900">
                <a:tc>
                  <a:txBody>
                    <a:bodyPr/>
                    <a:lstStyle/>
                    <a:p>
                      <a:pPr marL="3619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Function</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Button Operation</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2006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Power On/Off</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6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Play Music</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6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Pause Music</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6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Previous Track</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6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Next Track</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6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Volume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6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Volume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224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Answer Call</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7950" algn="l" defTabSz="353060" rtl="0" eaLnBrk="1" fontAlgn="ctr" latinLnBrk="0" hangingPunct="1"/>
                      <a:r>
                        <a:rPr lang="en-US" altLang="zh-CN"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Any button</a:t>
                      </a:r>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6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End Call</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6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Reject Call</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6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Phone Pairing</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59749">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Group Bluetooth Grouping</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764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Group Mode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12165">
                <a:tc>
                  <a:txBody>
                    <a:bodyPr/>
                    <a:p>
                      <a:pPr marL="36195" algn="l" defTabSz="353060" rtl="0" eaLnBrk="1" fontAlgn="ctr" latinLnBrk="0" hangingPunct="1">
                        <a:buNone/>
                      </a:pPr>
                      <a:r>
                        <a:rPr lang="en-US" sz="670">
                          <a:solidFill>
                            <a:srgbClr val="000000"/>
                          </a:solidFill>
                          <a:effectLst/>
                          <a:latin typeface="HarmonyOS Sans SC Medium" panose="00000600000000000000" pitchFamily="2" charset="-122"/>
                          <a:ea typeface="HarmonyOS Sans SC Medium" panose="00000600000000000000" pitchFamily="2" charset="-122"/>
                          <a:sym typeface="+mn-ea"/>
                        </a:rPr>
                        <a:t>Universal Mode</a:t>
                      </a:r>
                      <a:endParaRPr lang="en-US"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sym typeface="+mn-ea"/>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en-US"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图形 2" descr="C:/Users/aa/Desktop/临时00000/新建文件夹 (2)/资源 27.png资源 27"/>
          <p:cNvPicPr>
            <a:picLocks noChangeAspect="1"/>
          </p:cNvPicPr>
          <p:nvPr/>
        </p:nvPicPr>
        <p:blipFill>
          <a:blip r:embed="rId1"/>
          <a:srcRect t="228" b="228"/>
          <a:stretch>
            <a:fillRect/>
          </a:stretch>
        </p:blipFill>
        <p:spPr>
          <a:xfrm>
            <a:off x="1428924" y="519292"/>
            <a:ext cx="126943" cy="126943"/>
          </a:xfrm>
          <a:prstGeom prst="rect">
            <a:avLst/>
          </a:prstGeom>
        </p:spPr>
      </p:pic>
      <p:sp>
        <p:nvSpPr>
          <p:cNvPr id="6" name="文本框 5"/>
          <p:cNvSpPr txBox="1">
            <a:spLocks noChangeAspect="1"/>
          </p:cNvSpPr>
          <p:nvPr/>
        </p:nvSpPr>
        <p:spPr>
          <a:xfrm>
            <a:off x="1335961" y="545086"/>
            <a:ext cx="75356" cy="75355"/>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sp>
        <p:nvSpPr>
          <p:cNvPr id="9" name="矩形: 圆角 8"/>
          <p:cNvSpPr/>
          <p:nvPr/>
        </p:nvSpPr>
        <p:spPr>
          <a:xfrm>
            <a:off x="1573530" y="520065"/>
            <a:ext cx="434975"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1" name="图形 10" descr="C:/Users/aa/Desktop/临时00000/新建文件夹 (2)/资源 31.png资源 31"/>
          <p:cNvPicPr>
            <a:picLocks noChangeAspect="1"/>
          </p:cNvPicPr>
          <p:nvPr/>
        </p:nvPicPr>
        <p:blipFill>
          <a:blip r:embed="rId2"/>
          <a:srcRect t="370" b="370"/>
          <a:stretch>
            <a:fillRect/>
          </a:stretch>
        </p:blipFill>
        <p:spPr>
          <a:xfrm>
            <a:off x="1623695" y="535305"/>
            <a:ext cx="85725" cy="95250"/>
          </a:xfrm>
          <a:prstGeom prst="rect">
            <a:avLst/>
          </a:prstGeom>
        </p:spPr>
      </p:pic>
      <p:pic>
        <p:nvPicPr>
          <p:cNvPr id="13" name="图形 12" descr="C:/Users/aa/Desktop/临时00000/新建文件夹 (2)/资源 30.png资源 30"/>
          <p:cNvPicPr>
            <a:picLocks noChangeAspect="1"/>
          </p:cNvPicPr>
          <p:nvPr/>
        </p:nvPicPr>
        <p:blipFill>
          <a:blip r:embed="rId3"/>
          <a:srcRect t="333" b="333"/>
          <a:stretch>
            <a:fillRect/>
          </a:stretch>
        </p:blipFill>
        <p:spPr>
          <a:xfrm>
            <a:off x="1749425" y="535305"/>
            <a:ext cx="95250" cy="95250"/>
          </a:xfrm>
          <a:prstGeom prst="rect">
            <a:avLst/>
          </a:prstGeom>
        </p:spPr>
      </p:pic>
      <p:pic>
        <p:nvPicPr>
          <p:cNvPr id="46" name="图形 45" descr="C:/Users/aa/Desktop/临时00000/新建文件夹 (2)/资源 27.png资源 27"/>
          <p:cNvPicPr>
            <a:picLocks noChangeAspect="1"/>
          </p:cNvPicPr>
          <p:nvPr/>
        </p:nvPicPr>
        <p:blipFill>
          <a:blip r:embed="rId1"/>
          <a:srcRect t="228" b="228"/>
          <a:stretch>
            <a:fillRect/>
          </a:stretch>
        </p:blipFill>
        <p:spPr>
          <a:xfrm>
            <a:off x="1197180" y="718522"/>
            <a:ext cx="126943" cy="126943"/>
          </a:xfrm>
          <a:prstGeom prst="rect">
            <a:avLst/>
          </a:prstGeom>
        </p:spPr>
      </p:pic>
      <p:sp>
        <p:nvSpPr>
          <p:cNvPr id="41" name="矩形: 圆角 40"/>
          <p:cNvSpPr/>
          <p:nvPr/>
        </p:nvSpPr>
        <p:spPr>
          <a:xfrm>
            <a:off x="1341755" y="719455"/>
            <a:ext cx="464820"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a:t>
            </a:r>
            <a:endParaRPr lang="en-US" sz="580">
              <a:latin typeface="HarmonyOS Sans SC Medium" panose="00000600000000000000" pitchFamily="2" charset="-122"/>
              <a:ea typeface="HarmonyOS Sans SC Medium" panose="00000600000000000000" pitchFamily="2" charset="-122"/>
            </a:endParaRPr>
          </a:p>
        </p:txBody>
      </p:sp>
      <p:pic>
        <p:nvPicPr>
          <p:cNvPr id="42" name="图形 41" descr="C:/Users/aa/Desktop/临时00000/新建文件夹 (2)/资源 31.png资源 31"/>
          <p:cNvPicPr>
            <a:picLocks noChangeAspect="1"/>
          </p:cNvPicPr>
          <p:nvPr/>
        </p:nvPicPr>
        <p:blipFill>
          <a:blip r:embed="rId2"/>
          <a:srcRect t="370" b="370"/>
          <a:stretch>
            <a:fillRect/>
          </a:stretch>
        </p:blipFill>
        <p:spPr>
          <a:xfrm>
            <a:off x="1391920" y="734060"/>
            <a:ext cx="85725" cy="95250"/>
          </a:xfrm>
          <a:prstGeom prst="rect">
            <a:avLst/>
          </a:prstGeom>
        </p:spPr>
      </p:pic>
      <p:pic>
        <p:nvPicPr>
          <p:cNvPr id="139" name="图形 138" descr="C:/Users/aa/Desktop/临时00000/新建文件夹 (2)/资源 28.png资源 28"/>
          <p:cNvPicPr>
            <a:picLocks noChangeAspect="1"/>
          </p:cNvPicPr>
          <p:nvPr/>
        </p:nvPicPr>
        <p:blipFill>
          <a:blip r:embed="rId4"/>
          <a:srcRect t="228" b="228"/>
          <a:stretch>
            <a:fillRect/>
          </a:stretch>
        </p:blipFill>
        <p:spPr>
          <a:xfrm>
            <a:off x="1197180" y="1132026"/>
            <a:ext cx="126943" cy="113096"/>
          </a:xfrm>
          <a:prstGeom prst="rect">
            <a:avLst/>
          </a:prstGeom>
        </p:spPr>
      </p:pic>
      <p:pic>
        <p:nvPicPr>
          <p:cNvPr id="140" name="图形 139" descr="C:/Users/aa/Desktop/临时00000/新建文件夹 (2)/资源 24.png资源 24"/>
          <p:cNvPicPr>
            <a:picLocks noChangeAspect="1"/>
          </p:cNvPicPr>
          <p:nvPr/>
        </p:nvPicPr>
        <p:blipFill>
          <a:blip r:embed="rId5"/>
          <a:srcRect l="29" r="29"/>
          <a:stretch>
            <a:fillRect/>
          </a:stretch>
        </p:blipFill>
        <p:spPr>
          <a:xfrm>
            <a:off x="1197180" y="1333938"/>
            <a:ext cx="126943" cy="113096"/>
          </a:xfrm>
          <a:prstGeom prst="rect">
            <a:avLst/>
          </a:prstGeom>
        </p:spPr>
      </p:pic>
      <p:pic>
        <p:nvPicPr>
          <p:cNvPr id="145" name="图形 144" descr="C:/Users/aa/Desktop/临时00000/新建文件夹 (2)/资源 28.png资源 28"/>
          <p:cNvPicPr>
            <a:picLocks noChangeAspect="1"/>
          </p:cNvPicPr>
          <p:nvPr/>
        </p:nvPicPr>
        <p:blipFill>
          <a:blip r:embed="rId4"/>
          <a:srcRect t="228" b="228"/>
          <a:stretch>
            <a:fillRect/>
          </a:stretch>
        </p:blipFill>
        <p:spPr>
          <a:xfrm>
            <a:off x="1197180" y="1531051"/>
            <a:ext cx="126943" cy="113096"/>
          </a:xfrm>
          <a:prstGeom prst="rect">
            <a:avLst/>
          </a:prstGeom>
        </p:spPr>
      </p:pic>
      <p:sp>
        <p:nvSpPr>
          <p:cNvPr id="147" name="矩形: 圆角 146"/>
          <p:cNvSpPr/>
          <p:nvPr/>
        </p:nvSpPr>
        <p:spPr>
          <a:xfrm>
            <a:off x="1341755" y="1524635"/>
            <a:ext cx="471170"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a:t>
            </a:r>
            <a:endParaRPr lang="en-US" sz="580">
              <a:latin typeface="HarmonyOS Sans SC Medium" panose="00000600000000000000" pitchFamily="2" charset="-122"/>
              <a:ea typeface="HarmonyOS Sans SC Medium" panose="00000600000000000000" pitchFamily="2" charset="-122"/>
            </a:endParaRPr>
          </a:p>
        </p:txBody>
      </p:sp>
      <p:pic>
        <p:nvPicPr>
          <p:cNvPr id="148" name="图形 147" descr="C:/Users/aa/Desktop/临时00000/新建文件夹 (2)/资源 31.png资源 31"/>
          <p:cNvPicPr>
            <a:picLocks noChangeAspect="1"/>
          </p:cNvPicPr>
          <p:nvPr/>
        </p:nvPicPr>
        <p:blipFill>
          <a:blip r:embed="rId2"/>
          <a:srcRect t="370" b="370"/>
          <a:stretch>
            <a:fillRect/>
          </a:stretch>
        </p:blipFill>
        <p:spPr>
          <a:xfrm>
            <a:off x="1391920" y="1539875"/>
            <a:ext cx="85725" cy="95250"/>
          </a:xfrm>
          <a:prstGeom prst="rect">
            <a:avLst/>
          </a:prstGeom>
        </p:spPr>
      </p:pic>
      <p:pic>
        <p:nvPicPr>
          <p:cNvPr id="149" name="图形 148" descr="C:/Users/aa/Desktop/临时00000/新建文件夹 (2)/资源 24.png资源 24"/>
          <p:cNvPicPr>
            <a:picLocks noChangeAspect="1"/>
          </p:cNvPicPr>
          <p:nvPr/>
        </p:nvPicPr>
        <p:blipFill>
          <a:blip r:embed="rId5"/>
          <a:srcRect l="29" r="29"/>
          <a:stretch>
            <a:fillRect/>
          </a:stretch>
        </p:blipFill>
        <p:spPr>
          <a:xfrm>
            <a:off x="1197180" y="1731469"/>
            <a:ext cx="126943" cy="113096"/>
          </a:xfrm>
          <a:prstGeom prst="rect">
            <a:avLst/>
          </a:prstGeom>
        </p:spPr>
      </p:pic>
      <p:sp>
        <p:nvSpPr>
          <p:cNvPr id="151" name="矩形: 圆角 150"/>
          <p:cNvSpPr/>
          <p:nvPr/>
        </p:nvSpPr>
        <p:spPr>
          <a:xfrm>
            <a:off x="1341755" y="1725295"/>
            <a:ext cx="464820"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a:t>
            </a:r>
            <a:endParaRPr lang="en-US" sz="580">
              <a:latin typeface="HarmonyOS Sans SC Medium" panose="00000600000000000000" pitchFamily="2" charset="-122"/>
              <a:ea typeface="HarmonyOS Sans SC Medium" panose="00000600000000000000" pitchFamily="2" charset="-122"/>
            </a:endParaRPr>
          </a:p>
        </p:txBody>
      </p:sp>
      <p:pic>
        <p:nvPicPr>
          <p:cNvPr id="152" name="图形 151" descr="C:/Users/aa/Desktop/临时00000/新建文件夹 (2)/资源 31.png资源 31"/>
          <p:cNvPicPr>
            <a:picLocks noChangeAspect="1"/>
          </p:cNvPicPr>
          <p:nvPr/>
        </p:nvPicPr>
        <p:blipFill>
          <a:blip r:embed="rId2"/>
          <a:srcRect t="370" b="370"/>
          <a:stretch>
            <a:fillRect/>
          </a:stretch>
        </p:blipFill>
        <p:spPr>
          <a:xfrm>
            <a:off x="1391920" y="1740535"/>
            <a:ext cx="85725" cy="95250"/>
          </a:xfrm>
          <a:prstGeom prst="rect">
            <a:avLst/>
          </a:prstGeom>
        </p:spPr>
      </p:pic>
      <p:pic>
        <p:nvPicPr>
          <p:cNvPr id="161" name="图形 160" descr="C:/Users/aa/Desktop/临时00000/新建文件夹 (2)/资源 26.png资源 26"/>
          <p:cNvPicPr>
            <a:picLocks noChangeAspect="1"/>
          </p:cNvPicPr>
          <p:nvPr/>
        </p:nvPicPr>
        <p:blipFill>
          <a:blip r:embed="rId6"/>
          <a:srcRect t="262" b="262"/>
          <a:stretch>
            <a:fillRect/>
          </a:stretch>
        </p:blipFill>
        <p:spPr>
          <a:xfrm>
            <a:off x="1204798" y="2069961"/>
            <a:ext cx="111711" cy="126943"/>
          </a:xfrm>
          <a:prstGeom prst="rect">
            <a:avLst/>
          </a:prstGeom>
        </p:spPr>
      </p:pic>
      <p:sp>
        <p:nvSpPr>
          <p:cNvPr id="155" name="矩形: 圆角 154"/>
          <p:cNvSpPr/>
          <p:nvPr/>
        </p:nvSpPr>
        <p:spPr>
          <a:xfrm>
            <a:off x="1341755" y="2070735"/>
            <a:ext cx="464820"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a:t>
            </a:r>
            <a:endParaRPr lang="en-US" sz="580">
              <a:latin typeface="HarmonyOS Sans SC Medium" panose="00000600000000000000" pitchFamily="2" charset="-122"/>
              <a:ea typeface="HarmonyOS Sans SC Medium" panose="00000600000000000000" pitchFamily="2" charset="-122"/>
            </a:endParaRPr>
          </a:p>
        </p:txBody>
      </p:sp>
      <p:pic>
        <p:nvPicPr>
          <p:cNvPr id="156" name="图形 155" descr="C:/Users/aa/Desktop/临时00000/新建文件夹 (2)/资源 31.png资源 31"/>
          <p:cNvPicPr>
            <a:picLocks noChangeAspect="1"/>
          </p:cNvPicPr>
          <p:nvPr/>
        </p:nvPicPr>
        <p:blipFill>
          <a:blip r:embed="rId2"/>
          <a:srcRect t="370" b="370"/>
          <a:stretch>
            <a:fillRect/>
          </a:stretch>
        </p:blipFill>
        <p:spPr>
          <a:xfrm>
            <a:off x="1391920" y="2085975"/>
            <a:ext cx="85725" cy="95250"/>
          </a:xfrm>
          <a:prstGeom prst="rect">
            <a:avLst/>
          </a:prstGeom>
        </p:spPr>
      </p:pic>
      <p:pic>
        <p:nvPicPr>
          <p:cNvPr id="207" name="图形 206" descr="C:/Users/aa/Desktop/临时00000/新建文件夹 (2)/资源 26.png资源 26"/>
          <p:cNvPicPr>
            <a:picLocks noChangeAspect="1"/>
          </p:cNvPicPr>
          <p:nvPr/>
        </p:nvPicPr>
        <p:blipFill>
          <a:blip r:embed="rId6"/>
          <a:srcRect t="262" b="262"/>
          <a:stretch>
            <a:fillRect/>
          </a:stretch>
        </p:blipFill>
        <p:spPr>
          <a:xfrm>
            <a:off x="1204798" y="2267705"/>
            <a:ext cx="111711" cy="126943"/>
          </a:xfrm>
          <a:prstGeom prst="rect">
            <a:avLst/>
          </a:prstGeom>
        </p:spPr>
      </p:pic>
      <p:sp>
        <p:nvSpPr>
          <p:cNvPr id="164" name="矩形: 圆角 163"/>
          <p:cNvSpPr/>
          <p:nvPr/>
        </p:nvSpPr>
        <p:spPr>
          <a:xfrm>
            <a:off x="1336040" y="2267585"/>
            <a:ext cx="471170"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65" name="图形 164" descr="C:/Users/aa/Desktop/临时00000/新建文件夹 (2)/资源 31.png资源 31"/>
          <p:cNvPicPr>
            <a:picLocks noChangeAspect="1"/>
          </p:cNvPicPr>
          <p:nvPr/>
        </p:nvPicPr>
        <p:blipFill>
          <a:blip r:embed="rId2"/>
          <a:srcRect t="370" b="370"/>
          <a:stretch>
            <a:fillRect/>
          </a:stretch>
        </p:blipFill>
        <p:spPr>
          <a:xfrm>
            <a:off x="1386205" y="2282825"/>
            <a:ext cx="85725" cy="95250"/>
          </a:xfrm>
          <a:prstGeom prst="rect">
            <a:avLst/>
          </a:prstGeom>
        </p:spPr>
      </p:pic>
      <p:pic>
        <p:nvPicPr>
          <p:cNvPr id="166" name="图形 165" descr="C:/Users/aa/Desktop/临时00000/新建文件夹 (2)/资源 30.png资源 30"/>
          <p:cNvPicPr>
            <a:picLocks noChangeAspect="1"/>
          </p:cNvPicPr>
          <p:nvPr/>
        </p:nvPicPr>
        <p:blipFill>
          <a:blip r:embed="rId3"/>
          <a:srcRect t="333" b="333"/>
          <a:stretch>
            <a:fillRect/>
          </a:stretch>
        </p:blipFill>
        <p:spPr>
          <a:xfrm>
            <a:off x="1511935" y="2282825"/>
            <a:ext cx="95250" cy="95250"/>
          </a:xfrm>
          <a:prstGeom prst="rect">
            <a:avLst/>
          </a:prstGeom>
        </p:spPr>
      </p:pic>
      <p:pic>
        <p:nvPicPr>
          <p:cNvPr id="208" name="图形 207" descr="C:/Users/aa/Desktop/临时00000/新建文件夹 (2)/资源 27.png资源 27"/>
          <p:cNvPicPr>
            <a:picLocks noChangeAspect="1"/>
          </p:cNvPicPr>
          <p:nvPr/>
        </p:nvPicPr>
        <p:blipFill>
          <a:blip r:embed="rId1"/>
          <a:srcRect t="228" b="228"/>
          <a:stretch>
            <a:fillRect/>
          </a:stretch>
        </p:blipFill>
        <p:spPr>
          <a:xfrm>
            <a:off x="1197181" y="2466815"/>
            <a:ext cx="126943" cy="126943"/>
          </a:xfrm>
          <a:prstGeom prst="rect">
            <a:avLst/>
          </a:prstGeom>
        </p:spPr>
      </p:pic>
      <p:pic>
        <p:nvPicPr>
          <p:cNvPr id="173" name="图形 172" descr="C:/Users/aa/Desktop/临时00000/新建文件夹 (2)/资源 26.png资源 26"/>
          <p:cNvPicPr>
            <a:picLocks noChangeAspect="1"/>
          </p:cNvPicPr>
          <p:nvPr/>
        </p:nvPicPr>
        <p:blipFill>
          <a:blip r:embed="rId6"/>
          <a:srcRect t="262" b="262"/>
          <a:stretch>
            <a:fillRect/>
          </a:stretch>
        </p:blipFill>
        <p:spPr>
          <a:xfrm>
            <a:off x="1204798" y="2681680"/>
            <a:ext cx="111711" cy="126943"/>
          </a:xfrm>
          <a:prstGeom prst="rect">
            <a:avLst/>
          </a:prstGeom>
        </p:spPr>
      </p:pic>
      <p:sp>
        <p:nvSpPr>
          <p:cNvPr id="175" name="矩形: 圆角 174"/>
          <p:cNvSpPr/>
          <p:nvPr/>
        </p:nvSpPr>
        <p:spPr>
          <a:xfrm>
            <a:off x="1336040" y="2681605"/>
            <a:ext cx="471170"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76" name="图形 175" descr="C:/Users/aa/Desktop/临时00000/新建文件夹 (2)/资源 31.png资源 31"/>
          <p:cNvPicPr>
            <a:picLocks noChangeAspect="1"/>
          </p:cNvPicPr>
          <p:nvPr/>
        </p:nvPicPr>
        <p:blipFill>
          <a:blip r:embed="rId2"/>
          <a:srcRect t="370" b="370"/>
          <a:stretch>
            <a:fillRect/>
          </a:stretch>
        </p:blipFill>
        <p:spPr>
          <a:xfrm>
            <a:off x="1386205" y="2696845"/>
            <a:ext cx="85725" cy="95250"/>
          </a:xfrm>
          <a:prstGeom prst="rect">
            <a:avLst/>
          </a:prstGeom>
        </p:spPr>
      </p:pic>
      <p:pic>
        <p:nvPicPr>
          <p:cNvPr id="177" name="图形 176" descr="C:/Users/aa/Desktop/临时00000/新建文件夹 (2)/资源 30.png资源 30"/>
          <p:cNvPicPr>
            <a:picLocks noChangeAspect="1"/>
          </p:cNvPicPr>
          <p:nvPr/>
        </p:nvPicPr>
        <p:blipFill>
          <a:blip r:embed="rId3"/>
          <a:srcRect t="333" b="333"/>
          <a:stretch>
            <a:fillRect/>
          </a:stretch>
        </p:blipFill>
        <p:spPr>
          <a:xfrm>
            <a:off x="1511935" y="2696845"/>
            <a:ext cx="95250" cy="95250"/>
          </a:xfrm>
          <a:prstGeom prst="rect">
            <a:avLst/>
          </a:prstGeom>
        </p:spPr>
      </p:pic>
      <p:sp>
        <p:nvSpPr>
          <p:cNvPr id="178" name="文本框 177"/>
          <p:cNvSpPr txBox="1"/>
          <p:nvPr/>
        </p:nvSpPr>
        <p:spPr>
          <a:xfrm>
            <a:off x="1197180" y="2864781"/>
            <a:ext cx="1758801" cy="205105"/>
          </a:xfrm>
          <a:prstGeom prst="rect">
            <a:avLst/>
          </a:prstGeom>
          <a:noFill/>
        </p:spPr>
        <p:txBody>
          <a:bodyPr wrap="squar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After hearing the broadcast announcing the number of connected members.</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pic>
        <p:nvPicPr>
          <p:cNvPr id="179" name="图形 178" descr="C:/Users/aa/Desktop/临时00000/新建文件夹 (2)/资源 26.png资源 26"/>
          <p:cNvPicPr>
            <a:picLocks noChangeAspect="1"/>
          </p:cNvPicPr>
          <p:nvPr/>
        </p:nvPicPr>
        <p:blipFill>
          <a:blip r:embed="rId6"/>
          <a:srcRect t="262" b="262"/>
          <a:stretch>
            <a:fillRect/>
          </a:stretch>
        </p:blipFill>
        <p:spPr>
          <a:xfrm>
            <a:off x="1204798" y="3112037"/>
            <a:ext cx="111711" cy="126943"/>
          </a:xfrm>
          <a:prstGeom prst="rect">
            <a:avLst/>
          </a:prstGeom>
        </p:spPr>
      </p:pic>
      <p:grpSp>
        <p:nvGrpSpPr>
          <p:cNvPr id="180" name="组合 179"/>
          <p:cNvGrpSpPr/>
          <p:nvPr/>
        </p:nvGrpSpPr>
        <p:grpSpPr>
          <a:xfrm>
            <a:off x="1341833" y="3112703"/>
            <a:ext cx="465055" cy="125613"/>
            <a:chOff x="2045971" y="1012299"/>
            <a:chExt cx="561987" cy="151794"/>
          </a:xfrm>
        </p:grpSpPr>
        <p:sp>
          <p:nvSpPr>
            <p:cNvPr id="181" name="矩形: 圆角 180"/>
            <p:cNvSpPr/>
            <p:nvPr/>
          </p:nvSpPr>
          <p:spPr>
            <a:xfrm>
              <a:off x="2045971" y="1012299"/>
              <a:ext cx="561987"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Tap</a:t>
              </a:r>
              <a:endParaRPr lang="en-US" sz="580">
                <a:latin typeface="HarmonyOS Sans SC Medium" panose="00000600000000000000" pitchFamily="2" charset="-122"/>
                <a:ea typeface="HarmonyOS Sans SC Medium" panose="00000600000000000000" pitchFamily="2" charset="-122"/>
              </a:endParaRPr>
            </a:p>
          </p:txBody>
        </p:sp>
        <p:pic>
          <p:nvPicPr>
            <p:cNvPr id="182" name="图形 181" descr="C:/Users/aa/Desktop/临时00000/新建文件夹 (2)/资源 31.png资源 31"/>
            <p:cNvPicPr>
              <a:picLocks noChangeAspect="1"/>
            </p:cNvPicPr>
            <p:nvPr/>
          </p:nvPicPr>
          <p:blipFill>
            <a:blip r:embed="rId2"/>
            <a:srcRect t="65" b="65"/>
            <a:stretch>
              <a:fillRect/>
            </a:stretch>
          </p:blipFill>
          <p:spPr>
            <a:xfrm>
              <a:off x="2106843" y="1030570"/>
              <a:ext cx="103727" cy="115253"/>
            </a:xfrm>
            <a:prstGeom prst="rect">
              <a:avLst/>
            </a:prstGeom>
          </p:spPr>
        </p:pic>
      </p:grpSp>
      <p:sp>
        <p:nvSpPr>
          <p:cNvPr id="183" name="文本框 182"/>
          <p:cNvSpPr txBox="1"/>
          <p:nvPr/>
        </p:nvSpPr>
        <p:spPr>
          <a:xfrm>
            <a:off x="1832212" y="3129990"/>
            <a:ext cx="351790" cy="102235"/>
          </a:xfrm>
          <a:prstGeom prst="rect">
            <a:avLst/>
          </a:prstGeom>
          <a:noFill/>
        </p:spPr>
        <p:txBody>
          <a:bodyPr wrap="non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Confirm</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cxnSp>
        <p:nvCxnSpPr>
          <p:cNvPr id="189" name="直接连接符 188"/>
          <p:cNvCxnSpPr>
            <a:cxnSpLocks noChangeAspect="1"/>
            <a:stCxn id="190" idx="4"/>
            <a:endCxn id="191" idx="0"/>
          </p:cNvCxnSpPr>
          <p:nvPr/>
        </p:nvCxnSpPr>
        <p:spPr>
          <a:xfrm>
            <a:off x="1141265" y="2762574"/>
            <a:ext cx="0" cy="379175"/>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0" name="椭圆 189"/>
          <p:cNvSpPr>
            <a:spLocks noChangeAspect="1"/>
          </p:cNvSpPr>
          <p:nvPr/>
        </p:nvSpPr>
        <p:spPr>
          <a:xfrm>
            <a:off x="1121675" y="2723395"/>
            <a:ext cx="39179" cy="391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1" name="椭圆 190"/>
          <p:cNvSpPr>
            <a:spLocks noChangeAspect="1"/>
          </p:cNvSpPr>
          <p:nvPr/>
        </p:nvSpPr>
        <p:spPr>
          <a:xfrm>
            <a:off x="1121675" y="3141749"/>
            <a:ext cx="39179" cy="391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2" name="椭圆 191"/>
          <p:cNvSpPr>
            <a:spLocks noChangeAspect="1"/>
          </p:cNvSpPr>
          <p:nvPr/>
        </p:nvSpPr>
        <p:spPr>
          <a:xfrm>
            <a:off x="1121675" y="2891706"/>
            <a:ext cx="39179" cy="391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9" name="矩形: 圆角 198"/>
          <p:cNvSpPr/>
          <p:nvPr/>
        </p:nvSpPr>
        <p:spPr>
          <a:xfrm>
            <a:off x="1336040" y="1123315"/>
            <a:ext cx="471170"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200" name="图形 199" descr="C:/Users/aa/Desktop/临时00000/新建文件夹 (2)/资源 31.png资源 31"/>
          <p:cNvPicPr>
            <a:picLocks noChangeAspect="1"/>
          </p:cNvPicPr>
          <p:nvPr/>
        </p:nvPicPr>
        <p:blipFill>
          <a:blip r:embed="rId2"/>
          <a:srcRect t="370" b="370"/>
          <a:stretch>
            <a:fillRect/>
          </a:stretch>
        </p:blipFill>
        <p:spPr>
          <a:xfrm>
            <a:off x="1386205" y="1138555"/>
            <a:ext cx="85725" cy="95250"/>
          </a:xfrm>
          <a:prstGeom prst="rect">
            <a:avLst/>
          </a:prstGeom>
        </p:spPr>
      </p:pic>
      <p:pic>
        <p:nvPicPr>
          <p:cNvPr id="201" name="图形 200" descr="C:/Users/aa/Desktop/临时00000/新建文件夹 (2)/资源 30.png资源 30"/>
          <p:cNvPicPr>
            <a:picLocks noChangeAspect="1"/>
          </p:cNvPicPr>
          <p:nvPr/>
        </p:nvPicPr>
        <p:blipFill>
          <a:blip r:embed="rId3"/>
          <a:srcRect t="333" b="333"/>
          <a:stretch>
            <a:fillRect/>
          </a:stretch>
        </p:blipFill>
        <p:spPr>
          <a:xfrm>
            <a:off x="1511935" y="1138555"/>
            <a:ext cx="95250" cy="95250"/>
          </a:xfrm>
          <a:prstGeom prst="rect">
            <a:avLst/>
          </a:prstGeom>
        </p:spPr>
      </p:pic>
      <p:sp>
        <p:nvSpPr>
          <p:cNvPr id="203" name="矩形: 圆角 202"/>
          <p:cNvSpPr/>
          <p:nvPr/>
        </p:nvSpPr>
        <p:spPr>
          <a:xfrm>
            <a:off x="1336040" y="1325245"/>
            <a:ext cx="471170"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204" name="图形 203" descr="C:/Users/aa/Desktop/临时00000/新建文件夹 (2)/资源 31.png资源 31"/>
          <p:cNvPicPr>
            <a:picLocks noChangeAspect="1"/>
          </p:cNvPicPr>
          <p:nvPr/>
        </p:nvPicPr>
        <p:blipFill>
          <a:blip r:embed="rId2"/>
          <a:srcRect t="370" b="370"/>
          <a:stretch>
            <a:fillRect/>
          </a:stretch>
        </p:blipFill>
        <p:spPr>
          <a:xfrm>
            <a:off x="1384935" y="1340485"/>
            <a:ext cx="85725" cy="95250"/>
          </a:xfrm>
          <a:prstGeom prst="rect">
            <a:avLst/>
          </a:prstGeom>
        </p:spPr>
      </p:pic>
      <p:pic>
        <p:nvPicPr>
          <p:cNvPr id="205" name="图形 204" descr="C:/Users/aa/Desktop/临时00000/新建文件夹 (2)/资源 30.png资源 30"/>
          <p:cNvPicPr>
            <a:picLocks noChangeAspect="1"/>
          </p:cNvPicPr>
          <p:nvPr/>
        </p:nvPicPr>
        <p:blipFill>
          <a:blip r:embed="rId3"/>
          <a:srcRect t="333" b="333"/>
          <a:stretch>
            <a:fillRect/>
          </a:stretch>
        </p:blipFill>
        <p:spPr>
          <a:xfrm>
            <a:off x="1511935" y="1340485"/>
            <a:ext cx="95250" cy="95250"/>
          </a:xfrm>
          <a:prstGeom prst="rect">
            <a:avLst/>
          </a:prstGeom>
        </p:spPr>
      </p:pic>
      <p:pic>
        <p:nvPicPr>
          <p:cNvPr id="17" name="图形 16" descr="C:/Users/aa/Desktop/临时00000/新建文件夹 (2)/资源 27.png资源 27"/>
          <p:cNvPicPr>
            <a:picLocks noChangeAspect="1"/>
          </p:cNvPicPr>
          <p:nvPr/>
        </p:nvPicPr>
        <p:blipFill>
          <a:blip r:embed="rId1"/>
          <a:srcRect t="250" b="250"/>
          <a:stretch>
            <a:fillRect/>
          </a:stretch>
        </p:blipFill>
        <p:spPr>
          <a:xfrm>
            <a:off x="1195705" y="3542030"/>
            <a:ext cx="127000" cy="127000"/>
          </a:xfrm>
          <a:prstGeom prst="rect">
            <a:avLst/>
          </a:prstGeom>
        </p:spPr>
      </p:pic>
      <p:sp>
        <p:nvSpPr>
          <p:cNvPr id="54" name="矩形: 圆角 53"/>
          <p:cNvSpPr/>
          <p:nvPr/>
        </p:nvSpPr>
        <p:spPr>
          <a:xfrm>
            <a:off x="1334135" y="3542030"/>
            <a:ext cx="461645"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55" name="图形 54" descr="C:/Users/aa/Desktop/临时00000/新建文件夹 (2)/资源 31.png资源 31"/>
          <p:cNvPicPr>
            <a:picLocks noChangeAspect="1"/>
          </p:cNvPicPr>
          <p:nvPr/>
        </p:nvPicPr>
        <p:blipFill>
          <a:blip r:embed="rId2"/>
          <a:srcRect t="370" b="370"/>
          <a:stretch>
            <a:fillRect/>
          </a:stretch>
        </p:blipFill>
        <p:spPr>
          <a:xfrm>
            <a:off x="1384935" y="3557270"/>
            <a:ext cx="85725" cy="95250"/>
          </a:xfrm>
          <a:prstGeom prst="rect">
            <a:avLst/>
          </a:prstGeom>
        </p:spPr>
      </p:pic>
      <p:pic>
        <p:nvPicPr>
          <p:cNvPr id="56" name="图形 55" descr="C:/Users/aa/Desktop/临时00000/新建文件夹 (2)/资源 30.png资源 30"/>
          <p:cNvPicPr>
            <a:picLocks noChangeAspect="1"/>
          </p:cNvPicPr>
          <p:nvPr/>
        </p:nvPicPr>
        <p:blipFill>
          <a:blip r:embed="rId3"/>
          <a:srcRect t="333" b="333"/>
          <a:stretch>
            <a:fillRect/>
          </a:stretch>
        </p:blipFill>
        <p:spPr>
          <a:xfrm>
            <a:off x="1510030" y="3557270"/>
            <a:ext cx="95250" cy="95250"/>
          </a:xfrm>
          <a:prstGeom prst="rect">
            <a:avLst/>
          </a:prstGeom>
        </p:spPr>
      </p:pic>
      <p:sp>
        <p:nvSpPr>
          <p:cNvPr id="20" name="文本框 19"/>
          <p:cNvSpPr txBox="1"/>
          <p:nvPr/>
        </p:nvSpPr>
        <p:spPr>
          <a:xfrm>
            <a:off x="1195705" y="3895725"/>
            <a:ext cx="1558290" cy="205105"/>
          </a:xfrm>
          <a:prstGeom prst="rect">
            <a:avLst/>
          </a:prstGeom>
          <a:noFill/>
        </p:spPr>
        <p:txBody>
          <a:bodyPr wrap="square" lIns="0" tIns="0" rIns="0" bIns="0" rtlCol="0">
            <a:spAutoFit/>
          </a:bodyPr>
          <a:lstStyle>
            <a:defPPr>
              <a:defRPr lang="en-US"/>
            </a:defPPr>
            <a:lvl1pPr marL="35560" defTabSz="346075" fontAlgn="ctr">
              <a:defRPr sz="785">
                <a:solidFill>
                  <a:srgbClr val="000000"/>
                </a:solidFill>
                <a:latin typeface="HarmonyOS Sans SC Medium" panose="00000600000000000000" pitchFamily="2" charset="-122"/>
                <a:ea typeface="HarmonyOS Sans SC Medium" panose="00000600000000000000" pitchFamily="2" charset="-122"/>
              </a:defRPr>
            </a:lvl1pPr>
          </a:lstStyle>
          <a:p>
            <a:r>
              <a:rPr lang="en-US" altLang="zh-CN" sz="665"/>
              <a:t>Other bluetooth headsets need to activate bluetooth pairing mode</a:t>
            </a:r>
            <a:endParaRPr lang="zh-CN" altLang="en-US" sz="665"/>
          </a:p>
        </p:txBody>
      </p:sp>
      <p:pic>
        <p:nvPicPr>
          <p:cNvPr id="32" name="图形 31" descr="C:/Users/aa/Desktop/临时00000/新建文件夹 (2)/资源 27.png资源 27"/>
          <p:cNvPicPr>
            <a:picLocks noChangeAspect="1"/>
          </p:cNvPicPr>
          <p:nvPr/>
        </p:nvPicPr>
        <p:blipFill>
          <a:blip r:embed="rId1"/>
          <a:srcRect t="250" b="250"/>
          <a:stretch>
            <a:fillRect/>
          </a:stretch>
        </p:blipFill>
        <p:spPr>
          <a:xfrm>
            <a:off x="1195705" y="4132580"/>
            <a:ext cx="127000" cy="127000"/>
          </a:xfrm>
          <a:prstGeom prst="rect">
            <a:avLst/>
          </a:prstGeom>
        </p:spPr>
      </p:pic>
      <p:sp>
        <p:nvSpPr>
          <p:cNvPr id="52" name="矩形: 圆角 51"/>
          <p:cNvSpPr/>
          <p:nvPr/>
        </p:nvSpPr>
        <p:spPr>
          <a:xfrm>
            <a:off x="1339850" y="4133215"/>
            <a:ext cx="455295"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Tap</a:t>
            </a:r>
            <a:endParaRPr lang="en-US" sz="580">
              <a:latin typeface="HarmonyOS Sans SC Medium" panose="00000600000000000000" pitchFamily="2" charset="-122"/>
              <a:ea typeface="HarmonyOS Sans SC Medium" panose="00000600000000000000" pitchFamily="2" charset="-122"/>
            </a:endParaRPr>
          </a:p>
        </p:txBody>
      </p:sp>
      <p:pic>
        <p:nvPicPr>
          <p:cNvPr id="53" name="图形 52" descr="C:/Users/aa/Desktop/临时00000/新建文件夹 (2)/资源 31.png资源 31"/>
          <p:cNvPicPr>
            <a:picLocks noChangeAspect="1"/>
          </p:cNvPicPr>
          <p:nvPr/>
        </p:nvPicPr>
        <p:blipFill>
          <a:blip r:embed="rId2"/>
          <a:srcRect t="370" b="370"/>
          <a:stretch>
            <a:fillRect/>
          </a:stretch>
        </p:blipFill>
        <p:spPr>
          <a:xfrm>
            <a:off x="1390650" y="4147820"/>
            <a:ext cx="85725" cy="95250"/>
          </a:xfrm>
          <a:prstGeom prst="rect">
            <a:avLst/>
          </a:prstGeom>
        </p:spPr>
      </p:pic>
      <p:sp>
        <p:nvSpPr>
          <p:cNvPr id="5" name="文本框 4"/>
          <p:cNvSpPr txBox="1"/>
          <p:nvPr/>
        </p:nvSpPr>
        <p:spPr>
          <a:xfrm>
            <a:off x="1812925" y="4148455"/>
            <a:ext cx="736600" cy="102235"/>
          </a:xfrm>
          <a:prstGeom prst="rect">
            <a:avLst/>
          </a:prstGeom>
          <a:noFill/>
        </p:spPr>
        <p:txBody>
          <a:bodyPr wrap="non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Activate intercom</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cxnSp>
        <p:nvCxnSpPr>
          <p:cNvPr id="43" name="直接连接符 42"/>
          <p:cNvCxnSpPr>
            <a:cxnSpLocks noChangeAspect="1"/>
            <a:stCxn id="44" idx="4"/>
            <a:endCxn id="45" idx="0"/>
          </p:cNvCxnSpPr>
          <p:nvPr/>
        </p:nvCxnSpPr>
        <p:spPr>
          <a:xfrm>
            <a:off x="1139825" y="3623310"/>
            <a:ext cx="0" cy="54483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椭圆 43"/>
          <p:cNvSpPr>
            <a:spLocks noChangeAspect="1"/>
          </p:cNvSpPr>
          <p:nvPr/>
        </p:nvSpPr>
        <p:spPr>
          <a:xfrm>
            <a:off x="1120140" y="3583940"/>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45" name="椭圆 44"/>
          <p:cNvSpPr>
            <a:spLocks noChangeAspect="1"/>
          </p:cNvSpPr>
          <p:nvPr/>
        </p:nvSpPr>
        <p:spPr>
          <a:xfrm>
            <a:off x="1120140" y="4168140"/>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8" name="椭圆 7"/>
          <p:cNvSpPr>
            <a:spLocks noChangeAspect="1"/>
          </p:cNvSpPr>
          <p:nvPr/>
        </p:nvSpPr>
        <p:spPr>
          <a:xfrm>
            <a:off x="1120140" y="3752215"/>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pic>
        <p:nvPicPr>
          <p:cNvPr id="47" name="图形 46" descr="C:/Users/aa/Desktop/临时00000/新建文件夹 (2)/资源 26.png资源 26"/>
          <p:cNvPicPr>
            <a:picLocks noChangeAspect="1"/>
          </p:cNvPicPr>
          <p:nvPr/>
        </p:nvPicPr>
        <p:blipFill>
          <a:blip r:embed="rId6"/>
          <a:srcRect t="284" b="284"/>
          <a:stretch>
            <a:fillRect/>
          </a:stretch>
        </p:blipFill>
        <p:spPr>
          <a:xfrm>
            <a:off x="1203325" y="3728085"/>
            <a:ext cx="111760" cy="127000"/>
          </a:xfrm>
          <a:prstGeom prst="rect">
            <a:avLst/>
          </a:prstGeom>
        </p:spPr>
      </p:pic>
      <p:sp>
        <p:nvSpPr>
          <p:cNvPr id="50" name="矩形: 圆角 49"/>
          <p:cNvSpPr/>
          <p:nvPr/>
        </p:nvSpPr>
        <p:spPr>
          <a:xfrm>
            <a:off x="1334135" y="3728085"/>
            <a:ext cx="461645"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Tap</a:t>
            </a:r>
            <a:endParaRPr lang="en-US" sz="580">
              <a:latin typeface="HarmonyOS Sans SC Medium" panose="00000600000000000000" pitchFamily="2" charset="-122"/>
              <a:ea typeface="HarmonyOS Sans SC Medium" panose="00000600000000000000" pitchFamily="2" charset="-122"/>
            </a:endParaRPr>
          </a:p>
        </p:txBody>
      </p:sp>
      <p:pic>
        <p:nvPicPr>
          <p:cNvPr id="51" name="图形 50" descr="C:/Users/aa/Desktop/临时00000/新建文件夹 (2)/资源 31.png资源 31"/>
          <p:cNvPicPr>
            <a:picLocks noChangeAspect="1"/>
          </p:cNvPicPr>
          <p:nvPr/>
        </p:nvPicPr>
        <p:blipFill>
          <a:blip r:embed="rId2"/>
          <a:srcRect t="370" b="370"/>
          <a:stretch>
            <a:fillRect/>
          </a:stretch>
        </p:blipFill>
        <p:spPr>
          <a:xfrm>
            <a:off x="1384935" y="3742690"/>
            <a:ext cx="85725" cy="95250"/>
          </a:xfrm>
          <a:prstGeom prst="rect">
            <a:avLst/>
          </a:prstGeom>
        </p:spPr>
      </p:pic>
      <p:sp>
        <p:nvSpPr>
          <p:cNvPr id="49" name="椭圆 48"/>
          <p:cNvSpPr>
            <a:spLocks noChangeAspect="1"/>
          </p:cNvSpPr>
          <p:nvPr/>
        </p:nvSpPr>
        <p:spPr>
          <a:xfrm>
            <a:off x="1120140" y="3934460"/>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pic>
        <p:nvPicPr>
          <p:cNvPr id="10" name="图片 9" descr="资源 26"/>
          <p:cNvPicPr>
            <a:picLocks noChangeAspect="1"/>
          </p:cNvPicPr>
          <p:nvPr/>
        </p:nvPicPr>
        <p:blipFill>
          <a:blip r:embed="rId6"/>
          <a:stretch>
            <a:fillRect/>
          </a:stretch>
        </p:blipFill>
        <p:spPr>
          <a:xfrm>
            <a:off x="1205327" y="519763"/>
            <a:ext cx="110650" cy="126000"/>
          </a:xfrm>
          <a:prstGeom prst="rect">
            <a:avLst/>
          </a:prstGeom>
        </p:spPr>
      </p:pic>
      <p:pic>
        <p:nvPicPr>
          <p:cNvPr id="12" name="图形 45" descr="C:/Users/aa/Desktop/临时00000/新建文件夹 (2)/资源 27.png资源 27"/>
          <p:cNvPicPr>
            <a:picLocks noChangeAspect="1"/>
          </p:cNvPicPr>
          <p:nvPr/>
        </p:nvPicPr>
        <p:blipFill>
          <a:blip r:embed="rId1"/>
          <a:srcRect t="228" b="228"/>
          <a:stretch>
            <a:fillRect/>
          </a:stretch>
        </p:blipFill>
        <p:spPr>
          <a:xfrm>
            <a:off x="1197815" y="915372"/>
            <a:ext cx="126943" cy="126943"/>
          </a:xfrm>
          <a:prstGeom prst="rect">
            <a:avLst/>
          </a:prstGeom>
        </p:spPr>
      </p:pic>
      <p:sp>
        <p:nvSpPr>
          <p:cNvPr id="14" name="矩形: 圆角 40"/>
          <p:cNvSpPr/>
          <p:nvPr/>
        </p:nvSpPr>
        <p:spPr>
          <a:xfrm>
            <a:off x="1342390" y="916305"/>
            <a:ext cx="464820"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×1 Tap</a:t>
            </a:r>
            <a:endParaRPr lang="en-US" sz="580">
              <a:latin typeface="HarmonyOS Sans SC Medium" panose="00000600000000000000" pitchFamily="2" charset="-122"/>
              <a:ea typeface="HarmonyOS Sans SC Medium" panose="00000600000000000000" pitchFamily="2" charset="-122"/>
            </a:endParaRPr>
          </a:p>
        </p:txBody>
      </p:sp>
      <p:pic>
        <p:nvPicPr>
          <p:cNvPr id="15" name="图形 41" descr="C:/Users/aa/Desktop/临时00000/新建文件夹 (2)/资源 31.png资源 31"/>
          <p:cNvPicPr>
            <a:picLocks noChangeAspect="1"/>
          </p:cNvPicPr>
          <p:nvPr/>
        </p:nvPicPr>
        <p:blipFill>
          <a:blip r:embed="rId2"/>
          <a:srcRect t="370" b="370"/>
          <a:stretch>
            <a:fillRect/>
          </a:stretch>
        </p:blipFill>
        <p:spPr>
          <a:xfrm>
            <a:off x="1392555" y="930910"/>
            <a:ext cx="85725" cy="95250"/>
          </a:xfrm>
          <a:prstGeom prst="rect">
            <a:avLst/>
          </a:prstGeom>
        </p:spPr>
      </p:pic>
      <p:sp>
        <p:nvSpPr>
          <p:cNvPr id="16" name="矩形: 圆角 163"/>
          <p:cNvSpPr/>
          <p:nvPr/>
        </p:nvSpPr>
        <p:spPr>
          <a:xfrm>
            <a:off x="1336040" y="2466975"/>
            <a:ext cx="471170"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8" name="图形 164" descr="C:/Users/aa/Desktop/临时00000/新建文件夹 (2)/资源 31.png资源 31"/>
          <p:cNvPicPr>
            <a:picLocks noChangeAspect="1"/>
          </p:cNvPicPr>
          <p:nvPr/>
        </p:nvPicPr>
        <p:blipFill>
          <a:blip r:embed="rId2"/>
          <a:srcRect t="370" b="370"/>
          <a:stretch>
            <a:fillRect/>
          </a:stretch>
        </p:blipFill>
        <p:spPr>
          <a:xfrm>
            <a:off x="1386205" y="2482215"/>
            <a:ext cx="85725" cy="95250"/>
          </a:xfrm>
          <a:prstGeom prst="rect">
            <a:avLst/>
          </a:prstGeom>
        </p:spPr>
      </p:pic>
      <p:pic>
        <p:nvPicPr>
          <p:cNvPr id="19" name="图形 165" descr="C:/Users/aa/Desktop/临时00000/新建文件夹 (2)/资源 30.png资源 30"/>
          <p:cNvPicPr>
            <a:picLocks noChangeAspect="1"/>
          </p:cNvPicPr>
          <p:nvPr/>
        </p:nvPicPr>
        <p:blipFill>
          <a:blip r:embed="rId3"/>
          <a:srcRect t="333" b="333"/>
          <a:stretch>
            <a:fillRect/>
          </a:stretch>
        </p:blipFill>
        <p:spPr>
          <a:xfrm>
            <a:off x="1511935" y="2482215"/>
            <a:ext cx="95250" cy="95250"/>
          </a:xfrm>
          <a:prstGeom prst="rect">
            <a:avLst/>
          </a:prstGeom>
        </p:spPr>
      </p:pic>
      <p:pic>
        <p:nvPicPr>
          <p:cNvPr id="21" name="图形 178" descr="C:/Users/aa/Desktop/临时00000/新建文件夹 (2)/资源 26.png资源 26"/>
          <p:cNvPicPr>
            <a:picLocks noChangeAspect="1"/>
          </p:cNvPicPr>
          <p:nvPr/>
        </p:nvPicPr>
        <p:blipFill>
          <a:blip r:embed="rId6"/>
          <a:srcRect t="262" b="262"/>
          <a:stretch>
            <a:fillRect/>
          </a:stretch>
        </p:blipFill>
        <p:spPr>
          <a:xfrm>
            <a:off x="1205433" y="3328572"/>
            <a:ext cx="111711" cy="126943"/>
          </a:xfrm>
          <a:prstGeom prst="rect">
            <a:avLst/>
          </a:prstGeom>
        </p:spPr>
      </p:pic>
      <p:grpSp>
        <p:nvGrpSpPr>
          <p:cNvPr id="22" name="组合 21"/>
          <p:cNvGrpSpPr/>
          <p:nvPr/>
        </p:nvGrpSpPr>
        <p:grpSpPr>
          <a:xfrm>
            <a:off x="1342468" y="3329238"/>
            <a:ext cx="465055" cy="125613"/>
            <a:chOff x="2045971" y="1012299"/>
            <a:chExt cx="561987" cy="151794"/>
          </a:xfrm>
        </p:grpSpPr>
        <p:sp>
          <p:nvSpPr>
            <p:cNvPr id="23" name="矩形: 圆角 180"/>
            <p:cNvSpPr/>
            <p:nvPr/>
          </p:nvSpPr>
          <p:spPr>
            <a:xfrm>
              <a:off x="2045971" y="1012299"/>
              <a:ext cx="561987"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×1 Tap</a:t>
              </a:r>
              <a:endParaRPr lang="en-US" sz="580">
                <a:latin typeface="HarmonyOS Sans SC Medium" panose="00000600000000000000" pitchFamily="2" charset="-122"/>
                <a:ea typeface="HarmonyOS Sans SC Medium" panose="00000600000000000000" pitchFamily="2" charset="-122"/>
              </a:endParaRPr>
            </a:p>
          </p:txBody>
        </p:sp>
        <p:pic>
          <p:nvPicPr>
            <p:cNvPr id="24" name="图形 181" descr="C:/Users/aa/Desktop/临时00000/新建文件夹 (2)/资源 31.png资源 31"/>
            <p:cNvPicPr>
              <a:picLocks noChangeAspect="1"/>
            </p:cNvPicPr>
            <p:nvPr/>
          </p:nvPicPr>
          <p:blipFill>
            <a:blip r:embed="rId2"/>
            <a:srcRect t="65" b="65"/>
            <a:stretch>
              <a:fillRect/>
            </a:stretch>
          </p:blipFill>
          <p:spPr>
            <a:xfrm>
              <a:off x="2106843" y="1030570"/>
              <a:ext cx="103727" cy="115253"/>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63855" y="268176"/>
          <a:ext cx="2878455" cy="4001135"/>
        </p:xfrm>
        <a:graphic>
          <a:graphicData uri="http://schemas.openxmlformats.org/drawingml/2006/table">
            <a:tbl>
              <a:tblPr>
                <a:tableStyleId>{5C22544A-7EE6-4342-B048-85BDC9FD1C3A}</a:tableStyleId>
              </a:tblPr>
              <a:tblGrid>
                <a:gridCol w="936000"/>
                <a:gridCol w="1942465"/>
              </a:tblGrid>
              <a:tr h="216000">
                <a:tc>
                  <a:txBody>
                    <a:bodyPr/>
                    <a:lstStyle/>
                    <a:p>
                      <a:pPr marL="3619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Function</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Button Operation</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6101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Cancel Group Bluetooth Grouping</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31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Radio On</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94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Radio Off</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163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Search Radio Stations</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159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Factory Reset</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2959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Microphone On/Off</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6162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Active the Phone's Voice Assistant</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6162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Automatic Volume Adjustment</a:t>
                      </a:r>
                      <a:endParaRPr lang="en-US"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99795">
                <a:tc>
                  <a:txBody>
                    <a:bodyPr/>
                    <a:p>
                      <a:pPr marL="36195" algn="l" defTabSz="353060" rtl="0" eaLnBrk="1" fontAlgn="ctr" latinLnBrk="0" hangingPunct="1">
                        <a:buNone/>
                      </a:pPr>
                      <a:r>
                        <a:rP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Music Sharing/Stop Sharing</a:t>
                      </a:r>
                      <a:endParaRPr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0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24790">
                <a:tc>
                  <a:txBody>
                    <a:bodyPr/>
                    <a:p>
                      <a:pPr marL="36195" algn="l" defTabSz="353060" rtl="0" eaLnBrk="1" fontAlgn="ctr" latinLnBrk="0" hangingPunct="1">
                        <a:buNone/>
                      </a:pPr>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Redial Function</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8" name="组合 57"/>
          <p:cNvGrpSpPr/>
          <p:nvPr>
            <p:custDataLst>
              <p:tags r:id="rId1"/>
            </p:custDataLst>
          </p:nvPr>
        </p:nvGrpSpPr>
        <p:grpSpPr>
          <a:xfrm rot="0">
            <a:off x="1367790" y="534670"/>
            <a:ext cx="601980" cy="127000"/>
            <a:chOff x="1417332" y="1564366"/>
            <a:chExt cx="712828" cy="150445"/>
          </a:xfrm>
        </p:grpSpPr>
        <p:pic>
          <p:nvPicPr>
            <p:cNvPr id="66" name="图形 65" descr="C:/Users/aa/Desktop/临时00000/新建文件夹 (2)/资源 26.png资源 26"/>
            <p:cNvPicPr>
              <a:picLocks noChangeAspect="1"/>
            </p:cNvPicPr>
            <p:nvPr>
              <p:custDataLst>
                <p:tags r:id="rId2"/>
              </p:custDataLst>
            </p:nvPr>
          </p:nvPicPr>
          <p:blipFill>
            <a:blip r:embed="rId3"/>
            <a:srcRect t="253" b="253"/>
            <a:stretch>
              <a:fillRect/>
            </a:stretch>
          </p:blipFill>
          <p:spPr>
            <a:xfrm>
              <a:off x="1417332" y="1564520"/>
              <a:ext cx="132257" cy="150291"/>
            </a:xfrm>
            <a:prstGeom prst="rect">
              <a:avLst/>
            </a:prstGeom>
          </p:spPr>
        </p:pic>
        <p:grpSp>
          <p:nvGrpSpPr>
            <p:cNvPr id="75" name="组合 74"/>
            <p:cNvGrpSpPr/>
            <p:nvPr/>
          </p:nvGrpSpPr>
          <p:grpSpPr>
            <a:xfrm>
              <a:off x="1572619" y="1564366"/>
              <a:ext cx="557541" cy="148716"/>
              <a:chOff x="2045970" y="1012299"/>
              <a:chExt cx="569083" cy="151794"/>
            </a:xfrm>
          </p:grpSpPr>
          <p:sp>
            <p:nvSpPr>
              <p:cNvPr id="79" name="矩形: 圆角 78"/>
              <p:cNvSpPr/>
              <p:nvPr>
                <p:custDataLst>
                  <p:tags r:id="rId4"/>
                </p:custDataLst>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80" name="图形 79" descr="C:/Users/aa/Desktop/临时00000/新建文件夹 (2)/资源 31.png资源 31"/>
              <p:cNvPicPr>
                <a:picLocks noChangeAspect="1"/>
              </p:cNvPicPr>
              <p:nvPr>
                <p:custDataLst>
                  <p:tags r:id="rId5"/>
                </p:custDataLst>
              </p:nvPr>
            </p:nvPicPr>
            <p:blipFill>
              <a:blip r:embed="rId6"/>
              <a:srcRect t="55" b="55"/>
              <a:stretch>
                <a:fillRect/>
              </a:stretch>
            </p:blipFill>
            <p:spPr>
              <a:xfrm>
                <a:off x="2106843" y="1030570"/>
                <a:ext cx="103727" cy="115253"/>
              </a:xfrm>
              <a:prstGeom prst="rect">
                <a:avLst/>
              </a:prstGeom>
            </p:spPr>
          </p:pic>
          <p:pic>
            <p:nvPicPr>
              <p:cNvPr id="81" name="图形 80" descr="C:/Users/aa/Desktop/临时00000/新建文件夹 (2)/资源 30.png资源 30"/>
              <p:cNvPicPr>
                <a:picLocks noChangeAspect="1"/>
              </p:cNvPicPr>
              <p:nvPr>
                <p:custDataLst>
                  <p:tags r:id="rId7"/>
                </p:custDataLst>
              </p:nvPr>
            </p:nvPicPr>
            <p:blipFill>
              <a:blip r:embed="rId8"/>
              <a:srcRect t="389" b="389"/>
              <a:stretch>
                <a:fillRect/>
              </a:stretch>
            </p:blipFill>
            <p:spPr>
              <a:xfrm>
                <a:off x="2258448" y="1030570"/>
                <a:ext cx="115253" cy="115253"/>
              </a:xfrm>
              <a:prstGeom prst="rect">
                <a:avLst/>
              </a:prstGeom>
            </p:spPr>
          </p:pic>
        </p:grpSp>
      </p:grpSp>
      <p:sp>
        <p:nvSpPr>
          <p:cNvPr id="83" name="文本框 82"/>
          <p:cNvSpPr txBox="1"/>
          <p:nvPr>
            <p:custDataLst>
              <p:tags r:id="rId9"/>
            </p:custDataLst>
          </p:nvPr>
        </p:nvSpPr>
        <p:spPr>
          <a:xfrm>
            <a:off x="1367790" y="689610"/>
            <a:ext cx="1558290" cy="205105"/>
          </a:xfrm>
          <a:prstGeom prst="rect">
            <a:avLst/>
          </a:prstGeom>
          <a:noFill/>
        </p:spPr>
        <p:txBody>
          <a:bodyPr wrap="squar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Note: Cancel the group when you’re in the group bluetooth grouping state.</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32" name="组合 31"/>
          <p:cNvGrpSpPr/>
          <p:nvPr/>
        </p:nvGrpSpPr>
        <p:grpSpPr>
          <a:xfrm>
            <a:off x="1367790" y="1715135"/>
            <a:ext cx="821055" cy="127000"/>
            <a:chOff x="2161" y="2773"/>
            <a:chExt cx="1293" cy="200"/>
          </a:xfrm>
        </p:grpSpPr>
        <p:pic>
          <p:nvPicPr>
            <p:cNvPr id="85" name="图形 84" descr="C:/Users/aa/Desktop/临时00000/新建文件夹 (2)/资源 27.png资源 27"/>
            <p:cNvPicPr>
              <a:picLocks noChangeAspect="1"/>
            </p:cNvPicPr>
            <p:nvPr>
              <p:custDataLst>
                <p:tags r:id="rId10"/>
              </p:custDataLst>
            </p:nvPr>
          </p:nvPicPr>
          <p:blipFill>
            <a:blip r:embed="rId11"/>
            <a:srcRect t="250" b="250"/>
            <a:stretch>
              <a:fillRect/>
            </a:stretch>
          </p:blipFill>
          <p:spPr>
            <a:xfrm>
              <a:off x="2526" y="2773"/>
              <a:ext cx="200" cy="200"/>
            </a:xfrm>
            <a:prstGeom prst="rect">
              <a:avLst/>
            </a:prstGeom>
          </p:spPr>
        </p:pic>
        <p:pic>
          <p:nvPicPr>
            <p:cNvPr id="86" name="图形 85" descr="C:/Users/aa/Desktop/临时00000/新建文件夹 (2)/资源 28.png资源 28"/>
            <p:cNvPicPr>
              <a:picLocks noChangeAspect="1"/>
            </p:cNvPicPr>
            <p:nvPr>
              <p:custDataLst>
                <p:tags r:id="rId12"/>
              </p:custDataLst>
            </p:nvPr>
          </p:nvPicPr>
          <p:blipFill>
            <a:blip r:embed="rId13"/>
            <a:srcRect t="250" b="250"/>
            <a:stretch>
              <a:fillRect/>
            </a:stretch>
          </p:blipFill>
          <p:spPr>
            <a:xfrm>
              <a:off x="2161" y="2784"/>
              <a:ext cx="200" cy="178"/>
            </a:xfrm>
            <a:prstGeom prst="rect">
              <a:avLst/>
            </a:prstGeom>
          </p:spPr>
        </p:pic>
        <p:sp>
          <p:nvSpPr>
            <p:cNvPr id="87" name="文本框 86"/>
            <p:cNvSpPr txBox="1">
              <a:spLocks noChangeAspect="1"/>
            </p:cNvSpPr>
            <p:nvPr>
              <p:custDataLst>
                <p:tags r:id="rId14"/>
              </p:custDataLst>
            </p:nvPr>
          </p:nvSpPr>
          <p:spPr>
            <a:xfrm>
              <a:off x="2380" y="2814"/>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88" name="组合 87"/>
            <p:cNvGrpSpPr/>
            <p:nvPr>
              <p:custDataLst>
                <p:tags r:id="rId15"/>
              </p:custDataLst>
            </p:nvPr>
          </p:nvGrpSpPr>
          <p:grpSpPr>
            <a:xfrm rot="0">
              <a:off x="2754" y="2774"/>
              <a:ext cx="701" cy="198"/>
              <a:chOff x="2045970" y="1012299"/>
              <a:chExt cx="538275" cy="151794"/>
            </a:xfrm>
          </p:grpSpPr>
          <p:sp>
            <p:nvSpPr>
              <p:cNvPr id="89" name="矩形: 圆角 88"/>
              <p:cNvSpPr/>
              <p:nvPr>
                <p:custDataLst>
                  <p:tags r:id="rId16"/>
                </p:custDataLst>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90" name="图形 89" descr="C:/Users/aa/Desktop/临时00000/新建文件夹 (2)/资源 31.png资源 31"/>
              <p:cNvPicPr>
                <a:picLocks noChangeAspect="1"/>
              </p:cNvPicPr>
              <p:nvPr>
                <p:custDataLst>
                  <p:tags r:id="rId17"/>
                </p:custDataLst>
              </p:nvPr>
            </p:nvPicPr>
            <p:blipFill>
              <a:blip r:embed="rId6"/>
              <a:srcRect l="112" r="112"/>
              <a:stretch>
                <a:fillRect/>
              </a:stretch>
            </p:blipFill>
            <p:spPr>
              <a:xfrm>
                <a:off x="2106843" y="1030570"/>
                <a:ext cx="103727" cy="115253"/>
              </a:xfrm>
              <a:prstGeom prst="rect">
                <a:avLst/>
              </a:prstGeom>
            </p:spPr>
          </p:pic>
          <p:pic>
            <p:nvPicPr>
              <p:cNvPr id="91" name="图形 90" descr="C:/Users/aa/Desktop/临时00000/新建文件夹 (2)/资源 30.png资源 30"/>
              <p:cNvPicPr>
                <a:picLocks noChangeAspect="1"/>
              </p:cNvPicPr>
              <p:nvPr>
                <p:custDataLst>
                  <p:tags r:id="rId18"/>
                </p:custDataLst>
              </p:nvPr>
            </p:nvPicPr>
            <p:blipFill>
              <a:blip r:embed="rId8"/>
              <a:srcRect l="112" r="112"/>
              <a:stretch>
                <a:fillRect/>
              </a:stretch>
            </p:blipFill>
            <p:spPr>
              <a:xfrm>
                <a:off x="2258448" y="1030570"/>
                <a:ext cx="115253" cy="115253"/>
              </a:xfrm>
              <a:prstGeom prst="rect">
                <a:avLst/>
              </a:prstGeom>
            </p:spPr>
          </p:pic>
        </p:grpSp>
      </p:grpSp>
      <p:sp>
        <p:nvSpPr>
          <p:cNvPr id="92" name="文本框 91"/>
          <p:cNvSpPr txBox="1"/>
          <p:nvPr>
            <p:custDataLst>
              <p:tags r:id="rId19"/>
            </p:custDataLst>
          </p:nvPr>
        </p:nvSpPr>
        <p:spPr>
          <a:xfrm>
            <a:off x="1367790" y="1870710"/>
            <a:ext cx="1544320" cy="205105"/>
          </a:xfrm>
          <a:prstGeom prst="rect">
            <a:avLst/>
          </a:prstGeom>
          <a:noFill/>
        </p:spPr>
        <p:txBody>
          <a:bodyPr wrap="squar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Note: The device will reboot and reset to the manufacturer settings.</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33" name="组合 32"/>
          <p:cNvGrpSpPr/>
          <p:nvPr/>
        </p:nvGrpSpPr>
        <p:grpSpPr>
          <a:xfrm>
            <a:off x="1367790" y="2140585"/>
            <a:ext cx="813435" cy="127000"/>
            <a:chOff x="2173" y="3503"/>
            <a:chExt cx="1281" cy="200"/>
          </a:xfrm>
        </p:grpSpPr>
        <p:pic>
          <p:nvPicPr>
            <p:cNvPr id="94" name="图形 93" descr="C:/Users/aa/Desktop/临时00000/新建文件夹 (2)/资源 28.png资源 28"/>
            <p:cNvPicPr>
              <a:picLocks noChangeAspect="1"/>
            </p:cNvPicPr>
            <p:nvPr>
              <p:custDataLst>
                <p:tags r:id="rId20"/>
              </p:custDataLst>
            </p:nvPr>
          </p:nvPicPr>
          <p:blipFill>
            <a:blip r:embed="rId13"/>
            <a:srcRect t="250" b="250"/>
            <a:stretch>
              <a:fillRect/>
            </a:stretch>
          </p:blipFill>
          <p:spPr>
            <a:xfrm>
              <a:off x="2526" y="3514"/>
              <a:ext cx="200" cy="178"/>
            </a:xfrm>
            <a:prstGeom prst="rect">
              <a:avLst/>
            </a:prstGeom>
          </p:spPr>
        </p:pic>
        <p:pic>
          <p:nvPicPr>
            <p:cNvPr id="95" name="图形 94" descr="C:/Users/aa/Desktop/临时00000/新建文件夹 (2)/资源 26.png资源 26"/>
            <p:cNvPicPr>
              <a:picLocks noChangeAspect="1"/>
            </p:cNvPicPr>
            <p:nvPr>
              <p:custDataLst>
                <p:tags r:id="rId21"/>
              </p:custDataLst>
            </p:nvPr>
          </p:nvPicPr>
          <p:blipFill>
            <a:blip r:embed="rId3"/>
            <a:srcRect t="284" b="284"/>
            <a:stretch>
              <a:fillRect/>
            </a:stretch>
          </p:blipFill>
          <p:spPr>
            <a:xfrm>
              <a:off x="2173" y="3503"/>
              <a:ext cx="176" cy="200"/>
            </a:xfrm>
            <a:prstGeom prst="rect">
              <a:avLst/>
            </a:prstGeom>
          </p:spPr>
        </p:pic>
        <p:sp>
          <p:nvSpPr>
            <p:cNvPr id="96" name="文本框 95"/>
            <p:cNvSpPr txBox="1">
              <a:spLocks noChangeAspect="1"/>
            </p:cNvSpPr>
            <p:nvPr>
              <p:custDataLst>
                <p:tags r:id="rId22"/>
              </p:custDataLst>
            </p:nvPr>
          </p:nvSpPr>
          <p:spPr>
            <a:xfrm>
              <a:off x="2380" y="3543"/>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97" name="组合 96"/>
            <p:cNvGrpSpPr/>
            <p:nvPr>
              <p:custDataLst>
                <p:tags r:id="rId23"/>
              </p:custDataLst>
            </p:nvPr>
          </p:nvGrpSpPr>
          <p:grpSpPr>
            <a:xfrm rot="0">
              <a:off x="2754" y="3504"/>
              <a:ext cx="701" cy="198"/>
              <a:chOff x="2045970" y="1012299"/>
              <a:chExt cx="538275" cy="151794"/>
            </a:xfrm>
          </p:grpSpPr>
          <p:sp>
            <p:nvSpPr>
              <p:cNvPr id="99" name="矩形: 圆角 98"/>
              <p:cNvSpPr/>
              <p:nvPr>
                <p:custDataLst>
                  <p:tags r:id="rId24"/>
                </p:custDataLst>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00" name="图形 99" descr="C:/Users/aa/Desktop/临时00000/新建文件夹 (2)/资源 31.png资源 31"/>
              <p:cNvPicPr>
                <a:picLocks noChangeAspect="1"/>
              </p:cNvPicPr>
              <p:nvPr>
                <p:custDataLst>
                  <p:tags r:id="rId25"/>
                </p:custDataLst>
              </p:nvPr>
            </p:nvPicPr>
            <p:blipFill>
              <a:blip r:embed="rId6"/>
              <a:srcRect l="112" r="112"/>
              <a:stretch>
                <a:fillRect/>
              </a:stretch>
            </p:blipFill>
            <p:spPr>
              <a:xfrm>
                <a:off x="2106843" y="1030570"/>
                <a:ext cx="103727" cy="115253"/>
              </a:xfrm>
              <a:prstGeom prst="rect">
                <a:avLst/>
              </a:prstGeom>
            </p:spPr>
          </p:pic>
          <p:pic>
            <p:nvPicPr>
              <p:cNvPr id="101" name="图形 100" descr="C:/Users/aa/Desktop/临时00000/新建文件夹 (2)/资源 30.png资源 30"/>
              <p:cNvPicPr>
                <a:picLocks noChangeAspect="1"/>
              </p:cNvPicPr>
              <p:nvPr>
                <p:custDataLst>
                  <p:tags r:id="rId26"/>
                </p:custDataLst>
              </p:nvPr>
            </p:nvPicPr>
            <p:blipFill>
              <a:blip r:embed="rId8"/>
              <a:srcRect l="112" r="112"/>
              <a:stretch>
                <a:fillRect/>
              </a:stretch>
            </p:blipFill>
            <p:spPr>
              <a:xfrm>
                <a:off x="2258448" y="1030570"/>
                <a:ext cx="115253" cy="115253"/>
              </a:xfrm>
              <a:prstGeom prst="rect">
                <a:avLst/>
              </a:prstGeom>
            </p:spPr>
          </p:pic>
        </p:grpSp>
      </p:grpSp>
      <p:grpSp>
        <p:nvGrpSpPr>
          <p:cNvPr id="34" name="组合 33"/>
          <p:cNvGrpSpPr/>
          <p:nvPr/>
        </p:nvGrpSpPr>
        <p:grpSpPr>
          <a:xfrm>
            <a:off x="1367790" y="2687955"/>
            <a:ext cx="580390" cy="127000"/>
            <a:chOff x="2188" y="4335"/>
            <a:chExt cx="914" cy="200"/>
          </a:xfrm>
        </p:grpSpPr>
        <p:pic>
          <p:nvPicPr>
            <p:cNvPr id="103" name="图形 102" descr="C:/Users/aa/Desktop/临时00000/新建文件夹 (2)/资源 26.png资源 26"/>
            <p:cNvPicPr>
              <a:picLocks noChangeAspect="1"/>
            </p:cNvPicPr>
            <p:nvPr>
              <p:custDataLst>
                <p:tags r:id="rId27"/>
              </p:custDataLst>
            </p:nvPr>
          </p:nvPicPr>
          <p:blipFill>
            <a:blip r:embed="rId3"/>
            <a:srcRect t="284" b="284"/>
            <a:stretch>
              <a:fillRect/>
            </a:stretch>
          </p:blipFill>
          <p:spPr>
            <a:xfrm>
              <a:off x="2188" y="4335"/>
              <a:ext cx="176" cy="200"/>
            </a:xfrm>
            <a:prstGeom prst="rect">
              <a:avLst/>
            </a:prstGeom>
          </p:spPr>
        </p:pic>
        <p:grpSp>
          <p:nvGrpSpPr>
            <p:cNvPr id="104" name="组合 103"/>
            <p:cNvGrpSpPr/>
            <p:nvPr>
              <p:custDataLst>
                <p:tags r:id="rId28"/>
              </p:custDataLst>
            </p:nvPr>
          </p:nvGrpSpPr>
          <p:grpSpPr>
            <a:xfrm rot="0">
              <a:off x="2404" y="4337"/>
              <a:ext cx="699" cy="198"/>
              <a:chOff x="2045970" y="1012299"/>
              <a:chExt cx="536064" cy="151794"/>
            </a:xfrm>
          </p:grpSpPr>
          <p:sp>
            <p:nvSpPr>
              <p:cNvPr id="105" name="矩形: 圆角 104"/>
              <p:cNvSpPr/>
              <p:nvPr>
                <p:custDataLst>
                  <p:tags r:id="rId29"/>
                </p:custDataLst>
              </p:nvPr>
            </p:nvSpPr>
            <p:spPr>
              <a:xfrm>
                <a:off x="2045970" y="1012299"/>
                <a:ext cx="536064"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Tap</a:t>
                </a:r>
                <a:endParaRPr lang="en-US" sz="580">
                  <a:latin typeface="HarmonyOS Sans SC Medium" panose="00000600000000000000" pitchFamily="2" charset="-122"/>
                  <a:ea typeface="HarmonyOS Sans SC Medium" panose="00000600000000000000" pitchFamily="2" charset="-122"/>
                </a:endParaRPr>
              </a:p>
            </p:txBody>
          </p:sp>
          <p:pic>
            <p:nvPicPr>
              <p:cNvPr id="106" name="图形 105" descr="C:/Users/aa/Desktop/临时00000/新建文件夹 (2)/资源 31.png资源 31"/>
              <p:cNvPicPr>
                <a:picLocks noChangeAspect="1"/>
              </p:cNvPicPr>
              <p:nvPr>
                <p:custDataLst>
                  <p:tags r:id="rId30"/>
                </p:custDataLst>
              </p:nvPr>
            </p:nvPicPr>
            <p:blipFill>
              <a:blip r:embed="rId6"/>
              <a:srcRect t="94" b="94"/>
              <a:stretch>
                <a:fillRect/>
              </a:stretch>
            </p:blipFill>
            <p:spPr>
              <a:xfrm>
                <a:off x="2106843" y="1030570"/>
                <a:ext cx="103727" cy="115253"/>
              </a:xfrm>
              <a:prstGeom prst="rect">
                <a:avLst/>
              </a:prstGeom>
            </p:spPr>
          </p:pic>
        </p:grpSp>
      </p:grpSp>
      <p:grpSp>
        <p:nvGrpSpPr>
          <p:cNvPr id="35" name="组合 34"/>
          <p:cNvGrpSpPr/>
          <p:nvPr/>
        </p:nvGrpSpPr>
        <p:grpSpPr>
          <a:xfrm>
            <a:off x="1367790" y="2946400"/>
            <a:ext cx="810895" cy="125730"/>
            <a:chOff x="2164" y="4670"/>
            <a:chExt cx="1277" cy="198"/>
          </a:xfrm>
        </p:grpSpPr>
        <p:pic>
          <p:nvPicPr>
            <p:cNvPr id="108" name="图形 107" descr="C:/Users/aa/Desktop/临时00000/新建文件夹 (2)/资源 24.png资源 24"/>
            <p:cNvPicPr>
              <a:picLocks noChangeAspect="1"/>
            </p:cNvPicPr>
            <p:nvPr>
              <p:custDataLst>
                <p:tags r:id="rId31"/>
              </p:custDataLst>
            </p:nvPr>
          </p:nvPicPr>
          <p:blipFill>
            <a:blip r:embed="rId32"/>
            <a:srcRect t="250" b="250"/>
            <a:stretch>
              <a:fillRect/>
            </a:stretch>
          </p:blipFill>
          <p:spPr>
            <a:xfrm>
              <a:off x="2529" y="4680"/>
              <a:ext cx="200" cy="178"/>
            </a:xfrm>
            <a:prstGeom prst="rect">
              <a:avLst/>
            </a:prstGeom>
          </p:spPr>
        </p:pic>
        <p:pic>
          <p:nvPicPr>
            <p:cNvPr id="109" name="图形 108" descr="C:/Users/aa/Desktop/临时00000/新建文件夹 (2)/资源 28.png资源 28"/>
            <p:cNvPicPr>
              <a:picLocks noChangeAspect="1"/>
            </p:cNvPicPr>
            <p:nvPr>
              <p:custDataLst>
                <p:tags r:id="rId33"/>
              </p:custDataLst>
            </p:nvPr>
          </p:nvPicPr>
          <p:blipFill>
            <a:blip r:embed="rId13"/>
            <a:srcRect t="250" b="250"/>
            <a:stretch>
              <a:fillRect/>
            </a:stretch>
          </p:blipFill>
          <p:spPr>
            <a:xfrm>
              <a:off x="2164" y="4680"/>
              <a:ext cx="200" cy="178"/>
            </a:xfrm>
            <a:prstGeom prst="rect">
              <a:avLst/>
            </a:prstGeom>
          </p:spPr>
        </p:pic>
        <p:sp>
          <p:nvSpPr>
            <p:cNvPr id="110" name="文本框 109"/>
            <p:cNvSpPr txBox="1">
              <a:spLocks noChangeAspect="1"/>
            </p:cNvSpPr>
            <p:nvPr>
              <p:custDataLst>
                <p:tags r:id="rId34"/>
              </p:custDataLst>
            </p:nvPr>
          </p:nvSpPr>
          <p:spPr>
            <a:xfrm>
              <a:off x="2383" y="4710"/>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111" name="组合 110"/>
            <p:cNvGrpSpPr/>
            <p:nvPr>
              <p:custDataLst>
                <p:tags r:id="rId35"/>
              </p:custDataLst>
            </p:nvPr>
          </p:nvGrpSpPr>
          <p:grpSpPr>
            <a:xfrm rot="0">
              <a:off x="2757" y="4670"/>
              <a:ext cx="685" cy="198"/>
              <a:chOff x="2045970" y="1012299"/>
              <a:chExt cx="525571" cy="151794"/>
            </a:xfrm>
          </p:grpSpPr>
          <p:sp>
            <p:nvSpPr>
              <p:cNvPr id="119" name="矩形: 圆角 118"/>
              <p:cNvSpPr/>
              <p:nvPr>
                <p:custDataLst>
                  <p:tags r:id="rId36"/>
                </p:custDataLst>
              </p:nvPr>
            </p:nvSpPr>
            <p:spPr>
              <a:xfrm>
                <a:off x="2045970" y="1012299"/>
                <a:ext cx="52557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20" name="图形 119" descr="C:/Users/aa/Desktop/临时00000/新建文件夹 (2)/资源 31.png资源 31"/>
              <p:cNvPicPr>
                <a:picLocks noChangeAspect="1"/>
              </p:cNvPicPr>
              <p:nvPr>
                <p:custDataLst>
                  <p:tags r:id="rId37"/>
                </p:custDataLst>
              </p:nvPr>
            </p:nvPicPr>
            <p:blipFill>
              <a:blip r:embed="rId6"/>
              <a:srcRect l="112" r="112"/>
              <a:stretch>
                <a:fillRect/>
              </a:stretch>
            </p:blipFill>
            <p:spPr>
              <a:xfrm>
                <a:off x="2106843" y="1030570"/>
                <a:ext cx="103727" cy="115253"/>
              </a:xfrm>
              <a:prstGeom prst="rect">
                <a:avLst/>
              </a:prstGeom>
            </p:spPr>
          </p:pic>
          <p:pic>
            <p:nvPicPr>
              <p:cNvPr id="121" name="图形 120" descr="C:/Users/aa/Desktop/临时00000/新建文件夹 (2)/资源 30.png资源 30"/>
              <p:cNvPicPr>
                <a:picLocks noChangeAspect="1"/>
              </p:cNvPicPr>
              <p:nvPr>
                <p:custDataLst>
                  <p:tags r:id="rId38"/>
                </p:custDataLst>
              </p:nvPr>
            </p:nvPicPr>
            <p:blipFill>
              <a:blip r:embed="rId8"/>
              <a:srcRect t="71" b="71"/>
              <a:stretch>
                <a:fillRect/>
              </a:stretch>
            </p:blipFill>
            <p:spPr>
              <a:xfrm>
                <a:off x="2258448" y="1030570"/>
                <a:ext cx="115253" cy="115253"/>
              </a:xfrm>
              <a:prstGeom prst="rect">
                <a:avLst/>
              </a:prstGeom>
            </p:spPr>
          </p:pic>
        </p:grpSp>
      </p:grpSp>
      <p:grpSp>
        <p:nvGrpSpPr>
          <p:cNvPr id="29" name="组合 28"/>
          <p:cNvGrpSpPr/>
          <p:nvPr/>
        </p:nvGrpSpPr>
        <p:grpSpPr>
          <a:xfrm>
            <a:off x="1367790" y="981075"/>
            <a:ext cx="599440" cy="127000"/>
            <a:chOff x="2130" y="1545"/>
            <a:chExt cx="944" cy="200"/>
          </a:xfrm>
        </p:grpSpPr>
        <p:pic>
          <p:nvPicPr>
            <p:cNvPr id="127" name="图形 126" descr="C:/Users/aa/Desktop/临时00000/新建文件夹 (2)/资源 27.png资源 27"/>
            <p:cNvPicPr>
              <a:picLocks noChangeAspect="1"/>
            </p:cNvPicPr>
            <p:nvPr>
              <p:custDataLst>
                <p:tags r:id="rId39"/>
              </p:custDataLst>
            </p:nvPr>
          </p:nvPicPr>
          <p:blipFill>
            <a:blip r:embed="rId11"/>
            <a:srcRect t="250" b="250"/>
            <a:stretch>
              <a:fillRect/>
            </a:stretch>
          </p:blipFill>
          <p:spPr>
            <a:xfrm>
              <a:off x="2130" y="1545"/>
              <a:ext cx="200" cy="200"/>
            </a:xfrm>
            <a:prstGeom prst="rect">
              <a:avLst/>
            </a:prstGeom>
          </p:spPr>
        </p:pic>
        <p:sp>
          <p:nvSpPr>
            <p:cNvPr id="125" name="矩形: 圆角 124"/>
            <p:cNvSpPr/>
            <p:nvPr>
              <p:custDataLst>
                <p:tags r:id="rId40"/>
              </p:custDataLst>
            </p:nvPr>
          </p:nvSpPr>
          <p:spPr>
            <a:xfrm>
              <a:off x="2348" y="1545"/>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Tap</a:t>
              </a:r>
              <a:endParaRPr lang="en-US" sz="580">
                <a:latin typeface="HarmonyOS Sans SC Medium" panose="00000600000000000000" pitchFamily="2" charset="-122"/>
                <a:ea typeface="HarmonyOS Sans SC Medium" panose="00000600000000000000" pitchFamily="2" charset="-122"/>
              </a:endParaRPr>
            </a:p>
          </p:txBody>
        </p:sp>
        <p:pic>
          <p:nvPicPr>
            <p:cNvPr id="126" name="图形 125" descr="C:/Users/aa/Desktop/临时00000/新建文件夹 (2)/资源 31.png资源 31"/>
            <p:cNvPicPr>
              <a:picLocks noChangeAspect="1"/>
            </p:cNvPicPr>
            <p:nvPr>
              <p:custDataLst>
                <p:tags r:id="rId41"/>
              </p:custDataLst>
            </p:nvPr>
          </p:nvPicPr>
          <p:blipFill>
            <a:blip r:embed="rId6"/>
            <a:srcRect t="370" b="370"/>
            <a:stretch>
              <a:fillRect/>
            </a:stretch>
          </p:blipFill>
          <p:spPr>
            <a:xfrm>
              <a:off x="2428" y="1568"/>
              <a:ext cx="135" cy="150"/>
            </a:xfrm>
            <a:prstGeom prst="rect">
              <a:avLst/>
            </a:prstGeom>
          </p:spPr>
        </p:pic>
      </p:grpSp>
      <p:sp>
        <p:nvSpPr>
          <p:cNvPr id="134" name="文本框 133"/>
          <p:cNvSpPr txBox="1"/>
          <p:nvPr>
            <p:custDataLst>
              <p:tags r:id="rId42"/>
            </p:custDataLst>
          </p:nvPr>
        </p:nvSpPr>
        <p:spPr>
          <a:xfrm>
            <a:off x="1367790" y="1546860"/>
            <a:ext cx="1558290" cy="102235"/>
          </a:xfrm>
          <a:prstGeom prst="rect">
            <a:avLst/>
          </a:prstGeom>
          <a:noFill/>
        </p:spPr>
        <p:txBody>
          <a:bodyPr wrap="squar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Note: When FM is turned on</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sp>
        <p:nvSpPr>
          <p:cNvPr id="21" name="文本框 20"/>
          <p:cNvSpPr txBox="1"/>
          <p:nvPr>
            <p:custDataLst>
              <p:tags r:id="rId43"/>
            </p:custDataLst>
          </p:nvPr>
        </p:nvSpPr>
        <p:spPr>
          <a:xfrm>
            <a:off x="1367790" y="2289175"/>
            <a:ext cx="1544320" cy="307340"/>
          </a:xfrm>
          <a:prstGeom prst="rect">
            <a:avLst/>
          </a:prstGeom>
          <a:noFill/>
        </p:spPr>
        <p:txBody>
          <a:bodyPr wrap="square" lIns="0" tIns="0" rIns="0" bIns="0" rtlCol="0">
            <a:spAutoFit/>
          </a:bodyPr>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sym typeface="+mn-ea"/>
              </a:rPr>
              <a:t>Note: Simultaneously long press the intercom button and any volume button for 2s.</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9" name="组合 8"/>
          <p:cNvGrpSpPr/>
          <p:nvPr/>
        </p:nvGrpSpPr>
        <p:grpSpPr>
          <a:xfrm rot="0">
            <a:off x="1367790" y="4083685"/>
            <a:ext cx="871855" cy="127000"/>
            <a:chOff x="2116" y="5014"/>
            <a:chExt cx="1373" cy="200"/>
          </a:xfrm>
        </p:grpSpPr>
        <p:pic>
          <p:nvPicPr>
            <p:cNvPr id="3" name="图形 16" descr="C:/Users/aa/Desktop/临时00000/新建文件夹 (2)/资源 27.png资源 27"/>
            <p:cNvPicPr>
              <a:picLocks noChangeAspect="1"/>
            </p:cNvPicPr>
            <p:nvPr/>
          </p:nvPicPr>
          <p:blipFill>
            <a:blip r:embed="rId11"/>
            <a:srcRect l="250" t="-250" r="250" b="250"/>
            <a:stretch>
              <a:fillRect/>
            </a:stretch>
          </p:blipFill>
          <p:spPr>
            <a:xfrm>
              <a:off x="2486" y="5014"/>
              <a:ext cx="199" cy="200"/>
            </a:xfrm>
            <a:prstGeom prst="rect">
              <a:avLst/>
            </a:prstGeom>
          </p:spPr>
        </p:pic>
        <p:sp>
          <p:nvSpPr>
            <p:cNvPr id="4" name="矩形: 圆角 53"/>
            <p:cNvSpPr/>
            <p:nvPr/>
          </p:nvSpPr>
          <p:spPr>
            <a:xfrm>
              <a:off x="2762" y="5015"/>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75">
                  <a:latin typeface="HarmonyOS Sans SC Medium" panose="00000600000000000000" pitchFamily="2" charset="-122"/>
                  <a:ea typeface="HarmonyOS Sans SC Medium" panose="00000600000000000000" pitchFamily="2" charset="-122"/>
                </a:rPr>
                <a:t>3S</a:t>
              </a:r>
              <a:endParaRPr lang="en-US" sz="575">
                <a:latin typeface="HarmonyOS Sans SC Medium" panose="00000600000000000000" pitchFamily="2" charset="-122"/>
                <a:ea typeface="HarmonyOS Sans SC Medium" panose="00000600000000000000" pitchFamily="2" charset="-122"/>
              </a:endParaRPr>
            </a:p>
          </p:txBody>
        </p:sp>
        <p:pic>
          <p:nvPicPr>
            <p:cNvPr id="5" name="图形 54" descr="C:/Users/aa/Desktop/临时00000/新建文件夹 (2)/资源 31.png资源 31"/>
            <p:cNvPicPr>
              <a:picLocks noChangeAspect="1"/>
            </p:cNvPicPr>
            <p:nvPr/>
          </p:nvPicPr>
          <p:blipFill>
            <a:blip r:embed="rId6"/>
            <a:srcRect l="-370" t="370" r="370" b="370"/>
            <a:stretch>
              <a:fillRect/>
            </a:stretch>
          </p:blipFill>
          <p:spPr>
            <a:xfrm>
              <a:off x="2842" y="5039"/>
              <a:ext cx="135" cy="150"/>
            </a:xfrm>
            <a:prstGeom prst="rect">
              <a:avLst/>
            </a:prstGeom>
          </p:spPr>
        </p:pic>
        <p:pic>
          <p:nvPicPr>
            <p:cNvPr id="6" name="图形 55" descr="C:/Users/aa/Desktop/临时00000/新建文件夹 (2)/资源 30.png资源 30"/>
            <p:cNvPicPr>
              <a:picLocks noChangeAspect="1"/>
            </p:cNvPicPr>
            <p:nvPr/>
          </p:nvPicPr>
          <p:blipFill>
            <a:blip r:embed="rId8"/>
            <a:srcRect l="-333" t="333" r="333" b="333"/>
            <a:stretch>
              <a:fillRect/>
            </a:stretch>
          </p:blipFill>
          <p:spPr>
            <a:xfrm>
              <a:off x="3039" y="5039"/>
              <a:ext cx="150" cy="150"/>
            </a:xfrm>
            <a:prstGeom prst="rect">
              <a:avLst/>
            </a:prstGeom>
          </p:spPr>
        </p:pic>
        <p:sp>
          <p:nvSpPr>
            <p:cNvPr id="7" name="文本框 6"/>
            <p:cNvSpPr txBox="1">
              <a:spLocks noChangeAspect="1"/>
            </p:cNvSpPr>
            <p:nvPr/>
          </p:nvSpPr>
          <p:spPr>
            <a:xfrm>
              <a:off x="2336" y="5054"/>
              <a:ext cx="118"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8" tIns="37834" rIns="75668" bIns="37834" numCol="1" spcCol="0" rtlCol="0" fromWordArt="0" anchor="t" anchorCtr="0" forceAA="0" compatLnSpc="1">
              <a:noAutofit/>
            </a:bodyPr>
            <a:p>
              <a:endParaRPr lang="en-US" sz="1490">
                <a:latin typeface="HarmonyOS Sans SC Medium" panose="00000600000000000000" pitchFamily="2" charset="-122"/>
                <a:ea typeface="HarmonyOS Sans SC Medium" panose="00000600000000000000" pitchFamily="2" charset="-122"/>
              </a:endParaRPr>
            </a:p>
          </p:txBody>
        </p:sp>
        <p:pic>
          <p:nvPicPr>
            <p:cNvPr id="8" name="图形 107" descr="C:/Users/aa/Desktop/临时00000/新建文件夹 (2)/资源 24.png资源 24"/>
            <p:cNvPicPr>
              <a:picLocks noChangeAspect="1"/>
            </p:cNvPicPr>
            <p:nvPr/>
          </p:nvPicPr>
          <p:blipFill>
            <a:blip r:embed="rId32"/>
            <a:srcRect l="-250" t="250" r="250" b="250"/>
            <a:stretch>
              <a:fillRect/>
            </a:stretch>
          </p:blipFill>
          <p:spPr>
            <a:xfrm>
              <a:off x="2116" y="5025"/>
              <a:ext cx="200" cy="178"/>
            </a:xfrm>
            <a:prstGeom prst="rect">
              <a:avLst/>
            </a:prstGeom>
          </p:spPr>
        </p:pic>
      </p:grpSp>
      <p:sp>
        <p:nvSpPr>
          <p:cNvPr id="11" name="文本框 10"/>
          <p:cNvSpPr txBox="1"/>
          <p:nvPr>
            <p:custDataLst>
              <p:tags r:id="rId44"/>
            </p:custDataLst>
          </p:nvPr>
        </p:nvSpPr>
        <p:spPr>
          <a:xfrm>
            <a:off x="1367790" y="3468370"/>
            <a:ext cx="1858645" cy="553720"/>
          </a:xfrm>
          <a:prstGeom prst="rect">
            <a:avLst/>
          </a:prstGeom>
          <a:noFill/>
        </p:spPr>
        <p:txBody>
          <a:bodyPr wrap="square" lIns="0" tIns="0" rIns="0" bIns="0" rtlCol="0">
            <a:spAutoFit/>
          </a:bodyPr>
          <a:p>
            <a:pPr marL="36195" algn="l" defTabSz="353060" rtl="0" eaLnBrk="1" fontAlgn="ctr" latinLnBrk="0" hangingPunct="1">
              <a:buNone/>
            </a:pPr>
            <a:r>
              <a:rPr sz="600">
                <a:solidFill>
                  <a:srgbClr val="000000"/>
                </a:solidFill>
                <a:effectLst/>
                <a:latin typeface="HarmonyOS Sans SC Medium" panose="00000600000000000000" pitchFamily="2" charset="-122"/>
                <a:ea typeface="HarmonyOS Sans SC Medium" panose="00000600000000000000" pitchFamily="2" charset="-122"/>
                <a:sym typeface="+mn-ea"/>
              </a:rPr>
              <a:t>Note: Keep both headsets within 1 meter in Group Mode. The sharing headset must be playing music when starting sharing. If it is connected to two phones, FM mode will be activated. The receiving headset will disconnect from Bluetooth during sharing.</a:t>
            </a:r>
            <a:endParaRPr sz="60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18" name="组合 17"/>
          <p:cNvGrpSpPr/>
          <p:nvPr/>
        </p:nvGrpSpPr>
        <p:grpSpPr>
          <a:xfrm rot="0">
            <a:off x="1367790" y="3298825"/>
            <a:ext cx="589915" cy="127000"/>
            <a:chOff x="2508" y="4994"/>
            <a:chExt cx="929" cy="200"/>
          </a:xfrm>
        </p:grpSpPr>
        <p:pic>
          <p:nvPicPr>
            <p:cNvPr id="12" name="图形 84" descr="C:/Users/aa/Desktop/临时00000/新建文件夹 (2)/资源 27.png资源 27"/>
            <p:cNvPicPr>
              <a:picLocks noChangeAspect="1"/>
            </p:cNvPicPr>
            <p:nvPr>
              <p:custDataLst>
                <p:tags r:id="rId45"/>
              </p:custDataLst>
            </p:nvPr>
          </p:nvPicPr>
          <p:blipFill>
            <a:blip r:embed="rId11"/>
            <a:srcRect l="-250" t="250" r="250" b="250"/>
            <a:stretch>
              <a:fillRect/>
            </a:stretch>
          </p:blipFill>
          <p:spPr>
            <a:xfrm>
              <a:off x="2508" y="4994"/>
              <a:ext cx="200" cy="200"/>
            </a:xfrm>
            <a:prstGeom prst="rect">
              <a:avLst/>
            </a:prstGeom>
          </p:spPr>
        </p:pic>
        <p:grpSp>
          <p:nvGrpSpPr>
            <p:cNvPr id="13" name="组合 12"/>
            <p:cNvGrpSpPr/>
            <p:nvPr>
              <p:custDataLst>
                <p:tags r:id="rId46"/>
              </p:custDataLst>
            </p:nvPr>
          </p:nvGrpSpPr>
          <p:grpSpPr>
            <a:xfrm rot="0">
              <a:off x="2736" y="4995"/>
              <a:ext cx="701" cy="198"/>
              <a:chOff x="2045970" y="1012299"/>
              <a:chExt cx="538275" cy="151794"/>
            </a:xfrm>
          </p:grpSpPr>
          <p:sp>
            <p:nvSpPr>
              <p:cNvPr id="14" name="矩形: 圆角 88"/>
              <p:cNvSpPr/>
              <p:nvPr>
                <p:custDataLst>
                  <p:tags r:id="rId47"/>
                </p:custDataLst>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5" name="图形 89" descr="C:/Users/aa/Desktop/临时00000/新建文件夹 (2)/资源 31.png资源 31"/>
              <p:cNvPicPr>
                <a:picLocks noChangeAspect="1"/>
              </p:cNvPicPr>
              <p:nvPr>
                <p:custDataLst>
                  <p:tags r:id="rId48"/>
                </p:custDataLst>
              </p:nvPr>
            </p:nvPicPr>
            <p:blipFill>
              <a:blip r:embed="rId6"/>
              <a:srcRect l="112" r="112"/>
              <a:stretch>
                <a:fillRect/>
              </a:stretch>
            </p:blipFill>
            <p:spPr>
              <a:xfrm>
                <a:off x="2106843" y="1030570"/>
                <a:ext cx="103727" cy="115253"/>
              </a:xfrm>
              <a:prstGeom prst="rect">
                <a:avLst/>
              </a:prstGeom>
            </p:spPr>
          </p:pic>
          <p:pic>
            <p:nvPicPr>
              <p:cNvPr id="16" name="图形 90" descr="C:/Users/aa/Desktop/临时00000/新建文件夹 (2)/资源 30.png资源 30"/>
              <p:cNvPicPr>
                <a:picLocks noChangeAspect="1"/>
              </p:cNvPicPr>
              <p:nvPr>
                <p:custDataLst>
                  <p:tags r:id="rId49"/>
                </p:custDataLst>
              </p:nvPr>
            </p:nvPicPr>
            <p:blipFill>
              <a:blip r:embed="rId8"/>
              <a:srcRect l="112" r="112"/>
              <a:stretch>
                <a:fillRect/>
              </a:stretch>
            </p:blipFill>
            <p:spPr>
              <a:xfrm>
                <a:off x="2258448" y="1030570"/>
                <a:ext cx="115253" cy="115253"/>
              </a:xfrm>
              <a:prstGeom prst="rect">
                <a:avLst/>
              </a:prstGeom>
            </p:spPr>
          </p:pic>
        </p:grpSp>
      </p:grpSp>
      <p:sp>
        <p:nvSpPr>
          <p:cNvPr id="19" name="文本框 18"/>
          <p:cNvSpPr txBox="1"/>
          <p:nvPr>
            <p:custDataLst>
              <p:tags r:id="rId50"/>
            </p:custDataLst>
          </p:nvPr>
        </p:nvSpPr>
        <p:spPr>
          <a:xfrm>
            <a:off x="1367790" y="3164205"/>
            <a:ext cx="1858010" cy="92075"/>
          </a:xfrm>
          <a:prstGeom prst="rect">
            <a:avLst/>
          </a:prstGeom>
          <a:noFill/>
        </p:spPr>
        <p:txBody>
          <a:bodyPr wrap="square" lIns="0" tIns="0" rIns="0" bIns="0" rtlCol="0">
            <a:spAutoFit/>
          </a:bodyPr>
          <a:p>
            <a:pPr marL="36195" algn="l" defTabSz="353060" rtl="0" eaLnBrk="1" fontAlgn="ctr" latinLnBrk="0" hangingPunct="1">
              <a:buNone/>
            </a:pPr>
            <a:r>
              <a:rPr sz="600">
                <a:solidFill>
                  <a:srgbClr val="000000"/>
                </a:solidFill>
                <a:effectLst/>
                <a:latin typeface="HarmonyOS Sans SC Medium" panose="00000600000000000000" pitchFamily="2" charset="-122"/>
                <a:ea typeface="HarmonyOS Sans SC Medium" panose="00000600000000000000" pitchFamily="2" charset="-122"/>
                <a:sym typeface="+mn-ea"/>
              </a:rPr>
              <a:t>In Group Mode with only 2 members</a:t>
            </a:r>
            <a:endParaRPr sz="60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30" name="组合 29"/>
          <p:cNvGrpSpPr/>
          <p:nvPr/>
        </p:nvGrpSpPr>
        <p:grpSpPr>
          <a:xfrm>
            <a:off x="1367790" y="1174115"/>
            <a:ext cx="599440" cy="127000"/>
            <a:chOff x="2130" y="1849"/>
            <a:chExt cx="944" cy="200"/>
          </a:xfrm>
        </p:grpSpPr>
        <p:pic>
          <p:nvPicPr>
            <p:cNvPr id="10" name="图形 126" descr="C:/Users/aa/Desktop/临时00000/新建文件夹 (2)/资源 27.png资源 27"/>
            <p:cNvPicPr>
              <a:picLocks noChangeAspect="1"/>
            </p:cNvPicPr>
            <p:nvPr>
              <p:custDataLst>
                <p:tags r:id="rId51"/>
              </p:custDataLst>
            </p:nvPr>
          </p:nvPicPr>
          <p:blipFill>
            <a:blip r:embed="rId11"/>
            <a:srcRect t="250" b="250"/>
            <a:stretch>
              <a:fillRect/>
            </a:stretch>
          </p:blipFill>
          <p:spPr>
            <a:xfrm>
              <a:off x="2130" y="1849"/>
              <a:ext cx="200" cy="200"/>
            </a:xfrm>
            <a:prstGeom prst="rect">
              <a:avLst/>
            </a:prstGeom>
          </p:spPr>
        </p:pic>
        <p:sp>
          <p:nvSpPr>
            <p:cNvPr id="17" name="矩形: 圆角 124"/>
            <p:cNvSpPr/>
            <p:nvPr>
              <p:custDataLst>
                <p:tags r:id="rId52"/>
              </p:custDataLst>
            </p:nvPr>
          </p:nvSpPr>
          <p:spPr>
            <a:xfrm>
              <a:off x="2348" y="1849"/>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×2 Tap</a:t>
              </a:r>
              <a:endParaRPr lang="en-US" sz="580">
                <a:latin typeface="HarmonyOS Sans SC Medium" panose="00000600000000000000" pitchFamily="2" charset="-122"/>
                <a:ea typeface="HarmonyOS Sans SC Medium" panose="00000600000000000000" pitchFamily="2" charset="-122"/>
              </a:endParaRPr>
            </a:p>
          </p:txBody>
        </p:sp>
        <p:pic>
          <p:nvPicPr>
            <p:cNvPr id="20" name="图形 125" descr="C:/Users/aa/Desktop/临时00000/新建文件夹 (2)/资源 31.png资源 31"/>
            <p:cNvPicPr>
              <a:picLocks noChangeAspect="1"/>
            </p:cNvPicPr>
            <p:nvPr>
              <p:custDataLst>
                <p:tags r:id="rId53"/>
              </p:custDataLst>
            </p:nvPr>
          </p:nvPicPr>
          <p:blipFill>
            <a:blip r:embed="rId6"/>
            <a:srcRect t="370" b="370"/>
            <a:stretch>
              <a:fillRect/>
            </a:stretch>
          </p:blipFill>
          <p:spPr>
            <a:xfrm>
              <a:off x="2428" y="1872"/>
              <a:ext cx="135" cy="150"/>
            </a:xfrm>
            <a:prstGeom prst="rect">
              <a:avLst/>
            </a:prstGeom>
          </p:spPr>
        </p:pic>
      </p:grpSp>
      <p:grpSp>
        <p:nvGrpSpPr>
          <p:cNvPr id="31" name="组合 30"/>
          <p:cNvGrpSpPr/>
          <p:nvPr/>
        </p:nvGrpSpPr>
        <p:grpSpPr>
          <a:xfrm>
            <a:off x="1367790" y="1383665"/>
            <a:ext cx="599440" cy="127000"/>
            <a:chOff x="2130" y="2179"/>
            <a:chExt cx="944" cy="200"/>
          </a:xfrm>
        </p:grpSpPr>
        <p:pic>
          <p:nvPicPr>
            <p:cNvPr id="22" name="图形 126" descr="C:/Users/aa/Desktop/临时00000/新建文件夹 (2)/资源 27.png资源 27"/>
            <p:cNvPicPr>
              <a:picLocks noChangeAspect="1"/>
            </p:cNvPicPr>
            <p:nvPr>
              <p:custDataLst>
                <p:tags r:id="rId54"/>
              </p:custDataLst>
            </p:nvPr>
          </p:nvPicPr>
          <p:blipFill>
            <a:blip r:embed="rId11"/>
            <a:srcRect t="250" b="250"/>
            <a:stretch>
              <a:fillRect/>
            </a:stretch>
          </p:blipFill>
          <p:spPr>
            <a:xfrm>
              <a:off x="2130" y="2179"/>
              <a:ext cx="200" cy="200"/>
            </a:xfrm>
            <a:prstGeom prst="rect">
              <a:avLst/>
            </a:prstGeom>
          </p:spPr>
        </p:pic>
        <p:sp>
          <p:nvSpPr>
            <p:cNvPr id="23" name="矩形: 圆角 124"/>
            <p:cNvSpPr/>
            <p:nvPr>
              <p:custDataLst>
                <p:tags r:id="rId55"/>
              </p:custDataLst>
            </p:nvPr>
          </p:nvSpPr>
          <p:spPr>
            <a:xfrm>
              <a:off x="2348" y="2179"/>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×1 Tap</a:t>
              </a:r>
              <a:endParaRPr lang="en-US" sz="580">
                <a:latin typeface="HarmonyOS Sans SC Medium" panose="00000600000000000000" pitchFamily="2" charset="-122"/>
                <a:ea typeface="HarmonyOS Sans SC Medium" panose="00000600000000000000" pitchFamily="2" charset="-122"/>
              </a:endParaRPr>
            </a:p>
          </p:txBody>
        </p:sp>
        <p:pic>
          <p:nvPicPr>
            <p:cNvPr id="24" name="图形 125" descr="C:/Users/aa/Desktop/临时00000/新建文件夹 (2)/资源 31.png资源 31"/>
            <p:cNvPicPr>
              <a:picLocks noChangeAspect="1"/>
            </p:cNvPicPr>
            <p:nvPr>
              <p:custDataLst>
                <p:tags r:id="rId56"/>
              </p:custDataLst>
            </p:nvPr>
          </p:nvPicPr>
          <p:blipFill>
            <a:blip r:embed="rId6"/>
            <a:srcRect t="370" b="370"/>
            <a:stretch>
              <a:fillRect/>
            </a:stretch>
          </p:blipFill>
          <p:spPr>
            <a:xfrm>
              <a:off x="2428" y="2202"/>
              <a:ext cx="135" cy="150"/>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360363" y="268176"/>
          <a:ext cx="2879725" cy="3989070"/>
        </p:xfrm>
        <a:graphic>
          <a:graphicData uri="http://schemas.openxmlformats.org/drawingml/2006/table">
            <a:tbl>
              <a:tblPr>
                <a:tableStyleId>{5C22544A-7EE6-4342-B048-85BDC9FD1C3A}</a:tableStyleId>
              </a:tblPr>
              <a:tblGrid>
                <a:gridCol w="936000"/>
                <a:gridCol w="1944000"/>
              </a:tblGrid>
              <a:tr h="216000">
                <a:tc>
                  <a:txBody>
                    <a:bodyPr/>
                    <a:lstStyle/>
                    <a:p>
                      <a:pPr marL="3619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Funktion</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en-US" altLang="zh-CN" sz="675">
                          <a:solidFill>
                            <a:schemeClr val="bg1"/>
                          </a:solidFill>
                          <a:effectLst/>
                          <a:latin typeface="HarmonyOS Sans SC Medium" panose="00000600000000000000" pitchFamily="2" charset="-122"/>
                          <a:ea typeface="HarmonyOS Sans SC Medium" panose="00000600000000000000" pitchFamily="2" charset="-122"/>
                          <a:sym typeface="+mn-ea"/>
                        </a:rPr>
                        <a:t>Bedienung der Tasten</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121629"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2000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Ein/Aus</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0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Musik Abspielen</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0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Musik Aus</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0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Das Vorherige Lied</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0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Das Nächste Lied</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0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Lautstärke +</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0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Lautstärke -</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0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Anruf Annehmen</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7950" algn="l" defTabSz="353060" rtl="0" eaLnBrk="1" fontAlgn="ctr" latinLnBrk="0" hangingPunct="1"/>
                      <a:r>
                        <a:rPr lang="en-US" altLang="zh-CN"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Jede Taste</a:t>
                      </a:r>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0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Anruf Beenden</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0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Anruf Ablehnen</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002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Telefonisches Pairing</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5372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Bluetooth-Gruppierung</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145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Gruppenmodus</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07720">
                <a:tc>
                  <a:txBody>
                    <a:bodyPr/>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Universalmodus</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图形 2" descr="C:/Users/aa/Desktop/临时00000/新建文件夹 (2)/资源 27.png资源 27"/>
          <p:cNvPicPr>
            <a:picLocks noChangeAspect="1"/>
          </p:cNvPicPr>
          <p:nvPr/>
        </p:nvPicPr>
        <p:blipFill>
          <a:blip r:embed="rId1"/>
          <a:srcRect t="250" b="250"/>
          <a:stretch>
            <a:fillRect/>
          </a:stretch>
        </p:blipFill>
        <p:spPr>
          <a:xfrm>
            <a:off x="1656080" y="519430"/>
            <a:ext cx="127000" cy="127000"/>
          </a:xfrm>
          <a:prstGeom prst="rect">
            <a:avLst/>
          </a:prstGeom>
        </p:spPr>
      </p:pic>
      <p:sp>
        <p:nvSpPr>
          <p:cNvPr id="6" name="文本框 5"/>
          <p:cNvSpPr txBox="1">
            <a:spLocks noChangeAspect="1"/>
          </p:cNvSpPr>
          <p:nvPr/>
        </p:nvSpPr>
        <p:spPr>
          <a:xfrm>
            <a:off x="1563370" y="544830"/>
            <a:ext cx="75565" cy="75565"/>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7" name="组合 6"/>
          <p:cNvGrpSpPr/>
          <p:nvPr/>
        </p:nvGrpSpPr>
        <p:grpSpPr>
          <a:xfrm rot="0">
            <a:off x="1800860" y="520065"/>
            <a:ext cx="434975" cy="125730"/>
            <a:chOff x="2045970" y="1012299"/>
            <a:chExt cx="525571" cy="151794"/>
          </a:xfrm>
        </p:grpSpPr>
        <p:sp>
          <p:nvSpPr>
            <p:cNvPr id="9" name="矩形: 圆角 8"/>
            <p:cNvSpPr/>
            <p:nvPr/>
          </p:nvSpPr>
          <p:spPr>
            <a:xfrm>
              <a:off x="2045970" y="1012299"/>
              <a:ext cx="52557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1" name="图形 1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3" name="图形 12" descr="C:/Users/aa/Desktop/临时00000/新建文件夹 (2)/资源 30.png资源 30"/>
            <p:cNvPicPr>
              <a:picLocks noChangeAspect="1"/>
            </p:cNvPicPr>
            <p:nvPr/>
          </p:nvPicPr>
          <p:blipFill>
            <a:blip r:embed="rId3"/>
            <a:srcRect t="71" b="71"/>
            <a:stretch>
              <a:fillRect/>
            </a:stretch>
          </p:blipFill>
          <p:spPr>
            <a:xfrm>
              <a:off x="2258448" y="1030570"/>
              <a:ext cx="115253" cy="115253"/>
            </a:xfrm>
            <a:prstGeom prst="rect">
              <a:avLst/>
            </a:prstGeom>
          </p:spPr>
        </p:pic>
      </p:grpSp>
      <p:pic>
        <p:nvPicPr>
          <p:cNvPr id="46" name="图形 45" descr="C:/Users/aa/Desktop/临时00000/新建文件夹 (2)/资源 27.png资源 27"/>
          <p:cNvPicPr>
            <a:picLocks noChangeAspect="1"/>
          </p:cNvPicPr>
          <p:nvPr/>
        </p:nvPicPr>
        <p:blipFill>
          <a:blip r:embed="rId1"/>
          <a:srcRect t="250" b="250"/>
          <a:stretch>
            <a:fillRect/>
          </a:stretch>
        </p:blipFill>
        <p:spPr>
          <a:xfrm>
            <a:off x="1424305" y="725170"/>
            <a:ext cx="127000" cy="127000"/>
          </a:xfrm>
          <a:prstGeom prst="rect">
            <a:avLst/>
          </a:prstGeom>
        </p:spPr>
      </p:pic>
      <p:grpSp>
        <p:nvGrpSpPr>
          <p:cNvPr id="40" name="组合 39"/>
          <p:cNvGrpSpPr/>
          <p:nvPr/>
        </p:nvGrpSpPr>
        <p:grpSpPr>
          <a:xfrm rot="0">
            <a:off x="1569085" y="725805"/>
            <a:ext cx="826770" cy="125730"/>
            <a:chOff x="2045971" y="1012297"/>
            <a:chExt cx="999251" cy="151796"/>
          </a:xfrm>
        </p:grpSpPr>
        <p:sp>
          <p:nvSpPr>
            <p:cNvPr id="41" name="矩形: 圆角 40"/>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Taste drücken</a:t>
              </a:r>
              <a:endParaRPr lang="en-US" sz="580">
                <a:latin typeface="HarmonyOS Sans SC Medium" panose="00000600000000000000" pitchFamily="2" charset="-122"/>
                <a:ea typeface="HarmonyOS Sans SC Medium" panose="00000600000000000000" pitchFamily="2" charset="-122"/>
              </a:endParaRPr>
            </a:p>
          </p:txBody>
        </p:sp>
        <p:pic>
          <p:nvPicPr>
            <p:cNvPr id="42" name="图形 41"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pic>
        <p:nvPicPr>
          <p:cNvPr id="139" name="图形 138" descr="C:/Users/aa/Desktop/临时00000/新建文件夹 (2)/资源 28.png资源 28"/>
          <p:cNvPicPr>
            <a:picLocks noChangeAspect="1"/>
          </p:cNvPicPr>
          <p:nvPr/>
        </p:nvPicPr>
        <p:blipFill>
          <a:blip r:embed="rId4"/>
          <a:srcRect t="250" b="250"/>
          <a:stretch>
            <a:fillRect/>
          </a:stretch>
        </p:blipFill>
        <p:spPr>
          <a:xfrm>
            <a:off x="1424305" y="1127760"/>
            <a:ext cx="127000" cy="113030"/>
          </a:xfrm>
          <a:prstGeom prst="rect">
            <a:avLst/>
          </a:prstGeom>
        </p:spPr>
      </p:pic>
      <p:pic>
        <p:nvPicPr>
          <p:cNvPr id="140" name="图形 139" descr="C:/Users/aa/Desktop/临时00000/新建文件夹 (2)/资源 24.png资源 24"/>
          <p:cNvPicPr>
            <a:picLocks noChangeAspect="1"/>
          </p:cNvPicPr>
          <p:nvPr/>
        </p:nvPicPr>
        <p:blipFill>
          <a:blip r:embed="rId5"/>
          <a:srcRect t="250" b="250"/>
          <a:stretch>
            <a:fillRect/>
          </a:stretch>
        </p:blipFill>
        <p:spPr>
          <a:xfrm>
            <a:off x="1424305" y="1329055"/>
            <a:ext cx="127000" cy="113030"/>
          </a:xfrm>
          <a:prstGeom prst="rect">
            <a:avLst/>
          </a:prstGeom>
        </p:spPr>
      </p:pic>
      <p:pic>
        <p:nvPicPr>
          <p:cNvPr id="145" name="图形 144" descr="C:/Users/aa/Desktop/临时00000/新建文件夹 (2)/资源 28.png资源 28"/>
          <p:cNvPicPr>
            <a:picLocks noChangeAspect="1"/>
          </p:cNvPicPr>
          <p:nvPr/>
        </p:nvPicPr>
        <p:blipFill>
          <a:blip r:embed="rId4"/>
          <a:srcRect t="250" b="250"/>
          <a:stretch>
            <a:fillRect/>
          </a:stretch>
        </p:blipFill>
        <p:spPr>
          <a:xfrm>
            <a:off x="1424305" y="1520825"/>
            <a:ext cx="127000" cy="113030"/>
          </a:xfrm>
          <a:prstGeom prst="rect">
            <a:avLst/>
          </a:prstGeom>
        </p:spPr>
      </p:pic>
      <p:pic>
        <p:nvPicPr>
          <p:cNvPr id="149" name="图形 148" descr="C:/Users/aa/Desktop/临时00000/新建文件夹 (2)/资源 24.png资源 24"/>
          <p:cNvPicPr>
            <a:picLocks noChangeAspect="1"/>
          </p:cNvPicPr>
          <p:nvPr/>
        </p:nvPicPr>
        <p:blipFill>
          <a:blip r:embed="rId5"/>
          <a:srcRect t="250" b="250"/>
          <a:stretch>
            <a:fillRect/>
          </a:stretch>
        </p:blipFill>
        <p:spPr>
          <a:xfrm>
            <a:off x="1424305" y="1730375"/>
            <a:ext cx="127000" cy="113030"/>
          </a:xfrm>
          <a:prstGeom prst="rect">
            <a:avLst/>
          </a:prstGeom>
        </p:spPr>
      </p:pic>
      <p:pic>
        <p:nvPicPr>
          <p:cNvPr id="161" name="图形 160" descr="C:/Users/aa/Desktop/临时00000/新建文件夹 (2)/资源 26.png资源 26"/>
          <p:cNvPicPr>
            <a:picLocks noChangeAspect="1"/>
          </p:cNvPicPr>
          <p:nvPr/>
        </p:nvPicPr>
        <p:blipFill>
          <a:blip r:embed="rId6"/>
          <a:srcRect t="284" b="284"/>
          <a:stretch>
            <a:fillRect/>
          </a:stretch>
        </p:blipFill>
        <p:spPr>
          <a:xfrm>
            <a:off x="1431925" y="2125345"/>
            <a:ext cx="111760" cy="127000"/>
          </a:xfrm>
          <a:prstGeom prst="rect">
            <a:avLst/>
          </a:prstGeom>
        </p:spPr>
      </p:pic>
      <p:pic>
        <p:nvPicPr>
          <p:cNvPr id="207" name="图形 206" descr="C:/Users/aa/Desktop/临时00000/新建文件夹 (2)/资源 26.png资源 26"/>
          <p:cNvPicPr>
            <a:picLocks noChangeAspect="1"/>
          </p:cNvPicPr>
          <p:nvPr/>
        </p:nvPicPr>
        <p:blipFill>
          <a:blip r:embed="rId6"/>
          <a:srcRect t="284" b="284"/>
          <a:stretch>
            <a:fillRect/>
          </a:stretch>
        </p:blipFill>
        <p:spPr>
          <a:xfrm>
            <a:off x="1431925" y="2326005"/>
            <a:ext cx="111760" cy="127000"/>
          </a:xfrm>
          <a:prstGeom prst="rect">
            <a:avLst/>
          </a:prstGeom>
        </p:spPr>
      </p:pic>
      <p:grpSp>
        <p:nvGrpSpPr>
          <p:cNvPr id="163" name="组合 162"/>
          <p:cNvGrpSpPr/>
          <p:nvPr/>
        </p:nvGrpSpPr>
        <p:grpSpPr>
          <a:xfrm rot="0">
            <a:off x="1563370" y="2326005"/>
            <a:ext cx="471170" cy="125730"/>
            <a:chOff x="2045970" y="1012299"/>
            <a:chExt cx="569083" cy="151794"/>
          </a:xfrm>
        </p:grpSpPr>
        <p:sp>
          <p:nvSpPr>
            <p:cNvPr id="164" name="矩形: 圆角 163"/>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65" name="图形 164"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66" name="图形 165"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pic>
        <p:nvPicPr>
          <p:cNvPr id="208" name="图形 207" descr="C:/Users/aa/Desktop/临时00000/新建文件夹 (2)/资源 27.png资源 27"/>
          <p:cNvPicPr>
            <a:picLocks noChangeAspect="1"/>
          </p:cNvPicPr>
          <p:nvPr/>
        </p:nvPicPr>
        <p:blipFill>
          <a:blip r:embed="rId1"/>
          <a:srcRect t="250" b="250"/>
          <a:stretch>
            <a:fillRect/>
          </a:stretch>
        </p:blipFill>
        <p:spPr>
          <a:xfrm>
            <a:off x="1424305" y="2522855"/>
            <a:ext cx="127000" cy="127000"/>
          </a:xfrm>
          <a:prstGeom prst="rect">
            <a:avLst/>
          </a:prstGeom>
        </p:spPr>
      </p:pic>
      <p:grpSp>
        <p:nvGrpSpPr>
          <p:cNvPr id="198" name="组合 197"/>
          <p:cNvGrpSpPr/>
          <p:nvPr/>
        </p:nvGrpSpPr>
        <p:grpSpPr>
          <a:xfrm rot="0">
            <a:off x="1563370" y="1118870"/>
            <a:ext cx="471170" cy="125730"/>
            <a:chOff x="2045970" y="1012299"/>
            <a:chExt cx="569083" cy="151794"/>
          </a:xfrm>
        </p:grpSpPr>
        <p:sp>
          <p:nvSpPr>
            <p:cNvPr id="199" name="矩形: 圆角 19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200" name="图形 199"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201" name="图形 200"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grpSp>
        <p:nvGrpSpPr>
          <p:cNvPr id="12" name="组合 11"/>
          <p:cNvGrpSpPr/>
          <p:nvPr/>
        </p:nvGrpSpPr>
        <p:grpSpPr>
          <a:xfrm rot="0">
            <a:off x="1569085" y="1522730"/>
            <a:ext cx="826770" cy="125730"/>
            <a:chOff x="2045971" y="1012297"/>
            <a:chExt cx="999251" cy="151796"/>
          </a:xfrm>
        </p:grpSpPr>
        <p:sp>
          <p:nvSpPr>
            <p:cNvPr id="14" name="矩形: 圆角 13"/>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Taste drücken</a:t>
              </a:r>
              <a:endParaRPr lang="en-US" sz="580">
                <a:latin typeface="HarmonyOS Sans SC Medium" panose="00000600000000000000" pitchFamily="2" charset="-122"/>
                <a:ea typeface="HarmonyOS Sans SC Medium" panose="00000600000000000000" pitchFamily="2" charset="-122"/>
              </a:endParaRPr>
            </a:p>
          </p:txBody>
        </p:sp>
        <p:pic>
          <p:nvPicPr>
            <p:cNvPr id="15" name="图形 14"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pic>
        <p:nvPicPr>
          <p:cNvPr id="173" name="图形 172" descr="C:/Users/aa/Desktop/临时00000/新建文件夹 (2)/资源 26.png资源 26"/>
          <p:cNvPicPr>
            <a:picLocks noChangeAspect="1"/>
          </p:cNvPicPr>
          <p:nvPr/>
        </p:nvPicPr>
        <p:blipFill>
          <a:blip r:embed="rId6"/>
          <a:srcRect l="-284" t="284" r="284" b="284"/>
          <a:stretch>
            <a:fillRect/>
          </a:stretch>
        </p:blipFill>
        <p:spPr>
          <a:xfrm>
            <a:off x="1431925" y="2714625"/>
            <a:ext cx="111760" cy="127000"/>
          </a:xfrm>
          <a:prstGeom prst="rect">
            <a:avLst/>
          </a:prstGeom>
        </p:spPr>
      </p:pic>
      <p:grpSp>
        <p:nvGrpSpPr>
          <p:cNvPr id="174" name="组合 173"/>
          <p:cNvGrpSpPr/>
          <p:nvPr/>
        </p:nvGrpSpPr>
        <p:grpSpPr>
          <a:xfrm rot="0">
            <a:off x="1563370" y="2714625"/>
            <a:ext cx="471170" cy="125730"/>
            <a:chOff x="2045970" y="1012299"/>
            <a:chExt cx="569083" cy="151794"/>
          </a:xfrm>
        </p:grpSpPr>
        <p:sp>
          <p:nvSpPr>
            <p:cNvPr id="175" name="矩形: 圆角 174"/>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76" name="图形 175"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77" name="图形 176"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sp>
        <p:nvSpPr>
          <p:cNvPr id="178" name="文本框 177"/>
          <p:cNvSpPr txBox="1"/>
          <p:nvPr/>
        </p:nvSpPr>
        <p:spPr>
          <a:xfrm>
            <a:off x="1424305" y="2897505"/>
            <a:ext cx="1758950" cy="102235"/>
          </a:xfrm>
          <a:prstGeom prst="rect">
            <a:avLst/>
          </a:prstGeom>
          <a:noFill/>
        </p:spPr>
        <p:txBody>
          <a:bodyPr wrap="square" lIns="0" tIns="0" rIns="0" bIns="0" rtlCol="0">
            <a:spAutoFit/>
          </a:bodyPr>
          <a:lstStyle/>
          <a:p>
            <a:pPr marL="35560" defTabSz="346075" fontAlgn="ctr"/>
            <a:r>
              <a:rPr lang="en-US" altLang="zh-CN" sz="670">
                <a:solidFill>
                  <a:srgbClr val="000000"/>
                </a:solidFill>
                <a:latin typeface="HarmonyOS Sans SC Medium" panose="00000600000000000000" pitchFamily="2" charset="-122"/>
                <a:ea typeface="HarmonyOS Sans SC Medium" panose="00000600000000000000" pitchFamily="2" charset="-122"/>
              </a:rPr>
              <a:t>Mit 2 Mitgliedern verbinden</a:t>
            </a:r>
            <a:endParaRPr lang="zh-CN" altLang="en-US" sz="670">
              <a:solidFill>
                <a:srgbClr val="000000"/>
              </a:solidFill>
              <a:latin typeface="HarmonyOS Sans SC Medium" panose="00000600000000000000" pitchFamily="2" charset="-122"/>
              <a:ea typeface="HarmonyOS Sans SC Medium" panose="00000600000000000000" pitchFamily="2" charset="-122"/>
            </a:endParaRPr>
          </a:p>
        </p:txBody>
      </p:sp>
      <p:pic>
        <p:nvPicPr>
          <p:cNvPr id="179" name="图形 178" descr="C:/Users/aa/Desktop/临时00000/新建文件夹 (2)/资源 26.png资源 26"/>
          <p:cNvPicPr>
            <a:picLocks noChangeAspect="1"/>
          </p:cNvPicPr>
          <p:nvPr/>
        </p:nvPicPr>
        <p:blipFill>
          <a:blip r:embed="rId6"/>
          <a:srcRect l="-284" t="284" r="284" b="284"/>
          <a:stretch>
            <a:fillRect/>
          </a:stretch>
        </p:blipFill>
        <p:spPr>
          <a:xfrm>
            <a:off x="1431925" y="3078480"/>
            <a:ext cx="111760" cy="127000"/>
          </a:xfrm>
          <a:prstGeom prst="rect">
            <a:avLst/>
          </a:prstGeom>
        </p:spPr>
      </p:pic>
      <p:sp>
        <p:nvSpPr>
          <p:cNvPr id="183" name="文本框 182"/>
          <p:cNvSpPr txBox="1"/>
          <p:nvPr/>
        </p:nvSpPr>
        <p:spPr>
          <a:xfrm>
            <a:off x="2395855" y="3096260"/>
            <a:ext cx="787400" cy="102235"/>
          </a:xfrm>
          <a:prstGeom prst="rect">
            <a:avLst/>
          </a:prstGeom>
          <a:noFill/>
        </p:spPr>
        <p:txBody>
          <a:bodyPr wrap="squar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zur Bestätigung</a:t>
            </a:r>
            <a:endParaRPr lang="en-US" altLang="zh-CN" sz="665">
              <a:solidFill>
                <a:srgbClr val="000000"/>
              </a:solidFill>
              <a:latin typeface="HarmonyOS Sans SC Medium" panose="00000600000000000000" pitchFamily="2" charset="-122"/>
              <a:ea typeface="HarmonyOS Sans SC Medium" panose="00000600000000000000" pitchFamily="2" charset="-122"/>
            </a:endParaRPr>
          </a:p>
        </p:txBody>
      </p:sp>
      <p:cxnSp>
        <p:nvCxnSpPr>
          <p:cNvPr id="189" name="直接连接符 188"/>
          <p:cNvCxnSpPr>
            <a:cxnSpLocks noChangeAspect="1"/>
            <a:stCxn id="190" idx="4"/>
            <a:endCxn id="191" idx="0"/>
          </p:cNvCxnSpPr>
          <p:nvPr/>
        </p:nvCxnSpPr>
        <p:spPr>
          <a:xfrm>
            <a:off x="1368425" y="2795905"/>
            <a:ext cx="0" cy="31242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0" name="椭圆 189"/>
          <p:cNvSpPr>
            <a:spLocks noChangeAspect="1"/>
          </p:cNvSpPr>
          <p:nvPr/>
        </p:nvSpPr>
        <p:spPr>
          <a:xfrm>
            <a:off x="1348740" y="2756535"/>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1" name="椭圆 190"/>
          <p:cNvSpPr>
            <a:spLocks noChangeAspect="1"/>
          </p:cNvSpPr>
          <p:nvPr/>
        </p:nvSpPr>
        <p:spPr>
          <a:xfrm>
            <a:off x="1348740" y="3108325"/>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2" name="椭圆 191"/>
          <p:cNvSpPr>
            <a:spLocks noChangeAspect="1"/>
          </p:cNvSpPr>
          <p:nvPr/>
        </p:nvSpPr>
        <p:spPr>
          <a:xfrm>
            <a:off x="1348740" y="2924810"/>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grpSp>
        <p:nvGrpSpPr>
          <p:cNvPr id="22" name="组合 21"/>
          <p:cNvGrpSpPr/>
          <p:nvPr/>
        </p:nvGrpSpPr>
        <p:grpSpPr>
          <a:xfrm rot="0">
            <a:off x="1569085" y="3079750"/>
            <a:ext cx="826770" cy="125730"/>
            <a:chOff x="2045971" y="1012297"/>
            <a:chExt cx="999251" cy="151796"/>
          </a:xfrm>
        </p:grpSpPr>
        <p:sp>
          <p:nvSpPr>
            <p:cNvPr id="23" name="矩形: 圆角 22"/>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×1 Taste drücken</a:t>
              </a:r>
              <a:endParaRPr lang="en-US" sz="580">
                <a:latin typeface="HarmonyOS Sans SC Medium" panose="00000600000000000000" pitchFamily="2" charset="-122"/>
                <a:ea typeface="HarmonyOS Sans SC Medium" panose="00000600000000000000" pitchFamily="2" charset="-122"/>
              </a:endParaRPr>
            </a:p>
          </p:txBody>
        </p:sp>
        <p:pic>
          <p:nvPicPr>
            <p:cNvPr id="24" name="图形 23"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pic>
        <p:nvPicPr>
          <p:cNvPr id="195" name="图形 16" descr="C:/Users/aa/Desktop/临时00000/新建文件夹 (2)/资源 27.png资源 27"/>
          <p:cNvPicPr>
            <a:picLocks noChangeAspect="1"/>
          </p:cNvPicPr>
          <p:nvPr/>
        </p:nvPicPr>
        <p:blipFill>
          <a:blip r:embed="rId1"/>
          <a:srcRect t="250" b="250"/>
          <a:stretch>
            <a:fillRect/>
          </a:stretch>
        </p:blipFill>
        <p:spPr>
          <a:xfrm>
            <a:off x="1424305" y="3475355"/>
            <a:ext cx="127000" cy="127000"/>
          </a:xfrm>
          <a:prstGeom prst="rect">
            <a:avLst/>
          </a:prstGeom>
        </p:spPr>
      </p:pic>
      <p:sp>
        <p:nvSpPr>
          <p:cNvPr id="196" name="矩形: 圆角 53"/>
          <p:cNvSpPr/>
          <p:nvPr/>
        </p:nvSpPr>
        <p:spPr>
          <a:xfrm>
            <a:off x="1562735" y="3475355"/>
            <a:ext cx="461645" cy="12573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97" name="图形 54" descr="C:/Users/aa/Desktop/临时00000/新建文件夹 (2)/资源 31.png资源 31"/>
          <p:cNvPicPr>
            <a:picLocks noChangeAspect="1"/>
          </p:cNvPicPr>
          <p:nvPr/>
        </p:nvPicPr>
        <p:blipFill>
          <a:blip r:embed="rId2"/>
          <a:srcRect t="370" b="370"/>
          <a:stretch>
            <a:fillRect/>
          </a:stretch>
        </p:blipFill>
        <p:spPr>
          <a:xfrm>
            <a:off x="1613535" y="3489960"/>
            <a:ext cx="85725" cy="95250"/>
          </a:xfrm>
          <a:prstGeom prst="rect">
            <a:avLst/>
          </a:prstGeom>
        </p:spPr>
      </p:pic>
      <p:pic>
        <p:nvPicPr>
          <p:cNvPr id="206" name="图形 55" descr="C:/Users/aa/Desktop/临时00000/新建文件夹 (2)/资源 30.png资源 30"/>
          <p:cNvPicPr>
            <a:picLocks noChangeAspect="1"/>
          </p:cNvPicPr>
          <p:nvPr/>
        </p:nvPicPr>
        <p:blipFill>
          <a:blip r:embed="rId3"/>
          <a:srcRect t="333" b="333"/>
          <a:stretch>
            <a:fillRect/>
          </a:stretch>
        </p:blipFill>
        <p:spPr>
          <a:xfrm>
            <a:off x="1738630" y="3489960"/>
            <a:ext cx="95250" cy="95250"/>
          </a:xfrm>
          <a:prstGeom prst="rect">
            <a:avLst/>
          </a:prstGeom>
        </p:spPr>
      </p:pic>
      <p:sp>
        <p:nvSpPr>
          <p:cNvPr id="209" name="文本框 208"/>
          <p:cNvSpPr txBox="1"/>
          <p:nvPr/>
        </p:nvSpPr>
        <p:spPr>
          <a:xfrm>
            <a:off x="1424305" y="3828415"/>
            <a:ext cx="1558290" cy="143510"/>
          </a:xfrm>
          <a:prstGeom prst="rect">
            <a:avLst/>
          </a:prstGeom>
          <a:noFill/>
        </p:spPr>
        <p:txBody>
          <a:bodyPr wrap="square" lIns="0" tIns="0" rIns="0" bIns="0" rtlCol="0">
            <a:spAutoFit/>
          </a:bodyPr>
          <a:lstStyle>
            <a:defPPr>
              <a:defRPr lang="en-US"/>
            </a:defPPr>
            <a:lvl1pPr marL="35560" defTabSz="346075" fontAlgn="ctr">
              <a:defRPr sz="785">
                <a:solidFill>
                  <a:srgbClr val="000000"/>
                </a:solidFill>
                <a:latin typeface="HarmonyOS Sans SC Medium" panose="00000600000000000000" pitchFamily="2" charset="-122"/>
                <a:ea typeface="HarmonyOS Sans SC Medium" panose="00000600000000000000" pitchFamily="2" charset="-122"/>
              </a:defRPr>
            </a:lvl1pPr>
          </a:lstStyle>
          <a:p>
            <a:r>
              <a:rPr lang="en-US" altLang="zh-CN" sz="465"/>
              <a:t>Währenddessen müssen andere Bluetooth-Kopfhörer den Bluetooth-Kopplungsmodus aktivieren.</a:t>
            </a:r>
            <a:endParaRPr lang="zh-CN" altLang="en-US" sz="465"/>
          </a:p>
        </p:txBody>
      </p:sp>
      <p:pic>
        <p:nvPicPr>
          <p:cNvPr id="210" name="图形 31" descr="C:/Users/aa/Desktop/临时00000/新建文件夹 (2)/资源 27.png资源 27"/>
          <p:cNvPicPr>
            <a:picLocks noChangeAspect="1"/>
          </p:cNvPicPr>
          <p:nvPr/>
        </p:nvPicPr>
        <p:blipFill>
          <a:blip r:embed="rId1"/>
          <a:srcRect t="250" b="250"/>
          <a:stretch>
            <a:fillRect/>
          </a:stretch>
        </p:blipFill>
        <p:spPr>
          <a:xfrm>
            <a:off x="1424305" y="4010660"/>
            <a:ext cx="127000" cy="127000"/>
          </a:xfrm>
          <a:prstGeom prst="rect">
            <a:avLst/>
          </a:prstGeom>
        </p:spPr>
      </p:pic>
      <p:sp>
        <p:nvSpPr>
          <p:cNvPr id="211" name="文本框 210"/>
          <p:cNvSpPr txBox="1"/>
          <p:nvPr/>
        </p:nvSpPr>
        <p:spPr>
          <a:xfrm>
            <a:off x="1400810" y="4152265"/>
            <a:ext cx="1261745" cy="71755"/>
          </a:xfrm>
          <a:prstGeom prst="rect">
            <a:avLst/>
          </a:prstGeom>
          <a:noFill/>
        </p:spPr>
        <p:txBody>
          <a:bodyPr wrap="square" lIns="0" tIns="0" rIns="0" bIns="0" rtlCol="0">
            <a:spAutoFit/>
          </a:bodyPr>
          <a:lstStyle>
            <a:defPPr>
              <a:defRPr lang="en-US"/>
            </a:defPPr>
            <a:lvl1pPr marL="35560" defTabSz="346075" fontAlgn="ctr">
              <a:defRPr sz="550">
                <a:solidFill>
                  <a:srgbClr val="000000"/>
                </a:solidFill>
                <a:latin typeface="HarmonyOS Sans SC Medium" panose="00000600000000000000" pitchFamily="2" charset="-122"/>
                <a:ea typeface="HarmonyOS Sans SC Medium" panose="00000600000000000000" pitchFamily="2" charset="-122"/>
              </a:defRPr>
            </a:lvl1pPr>
          </a:lstStyle>
          <a:p>
            <a:r>
              <a:rPr lang="en-US" altLang="zh-CN" sz="465"/>
              <a:t>Aktivieren Sie das Interkom</a:t>
            </a:r>
            <a:endParaRPr lang="zh-CN" altLang="en-US" sz="465"/>
          </a:p>
        </p:txBody>
      </p:sp>
      <p:cxnSp>
        <p:nvCxnSpPr>
          <p:cNvPr id="212" name="直接连接符 211"/>
          <p:cNvCxnSpPr>
            <a:cxnSpLocks noChangeAspect="1"/>
            <a:stCxn id="213" idx="4"/>
            <a:endCxn id="214" idx="0"/>
          </p:cNvCxnSpPr>
          <p:nvPr/>
        </p:nvCxnSpPr>
        <p:spPr>
          <a:xfrm>
            <a:off x="1368425" y="3556000"/>
            <a:ext cx="0" cy="490855"/>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3" name="椭圆 212"/>
          <p:cNvSpPr>
            <a:spLocks noChangeAspect="1"/>
          </p:cNvSpPr>
          <p:nvPr/>
        </p:nvSpPr>
        <p:spPr>
          <a:xfrm>
            <a:off x="1348740" y="3516630"/>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214" name="椭圆 213"/>
          <p:cNvSpPr>
            <a:spLocks noChangeAspect="1"/>
          </p:cNvSpPr>
          <p:nvPr/>
        </p:nvSpPr>
        <p:spPr>
          <a:xfrm>
            <a:off x="1348740" y="4046855"/>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215" name="椭圆 214"/>
          <p:cNvSpPr>
            <a:spLocks noChangeAspect="1"/>
          </p:cNvSpPr>
          <p:nvPr/>
        </p:nvSpPr>
        <p:spPr>
          <a:xfrm>
            <a:off x="1348740" y="3685540"/>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pic>
        <p:nvPicPr>
          <p:cNvPr id="216" name="图形 46" descr="C:/Users/aa/Desktop/临时00000/新建文件夹 (2)/资源 26.png资源 26"/>
          <p:cNvPicPr>
            <a:picLocks noChangeAspect="1"/>
          </p:cNvPicPr>
          <p:nvPr/>
        </p:nvPicPr>
        <p:blipFill>
          <a:blip r:embed="rId6"/>
          <a:srcRect t="284" b="284"/>
          <a:stretch>
            <a:fillRect/>
          </a:stretch>
        </p:blipFill>
        <p:spPr>
          <a:xfrm>
            <a:off x="1431925" y="3660775"/>
            <a:ext cx="111760" cy="127000"/>
          </a:xfrm>
          <a:prstGeom prst="rect">
            <a:avLst/>
          </a:prstGeom>
        </p:spPr>
      </p:pic>
      <p:sp>
        <p:nvSpPr>
          <p:cNvPr id="217" name="椭圆 216"/>
          <p:cNvSpPr>
            <a:spLocks noChangeAspect="1"/>
          </p:cNvSpPr>
          <p:nvPr/>
        </p:nvSpPr>
        <p:spPr>
          <a:xfrm>
            <a:off x="1348740" y="3867785"/>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grpSp>
        <p:nvGrpSpPr>
          <p:cNvPr id="218" name="组合 217"/>
          <p:cNvGrpSpPr/>
          <p:nvPr/>
        </p:nvGrpSpPr>
        <p:grpSpPr>
          <a:xfrm rot="0">
            <a:off x="1562735" y="3655695"/>
            <a:ext cx="826770" cy="125730"/>
            <a:chOff x="2045971" y="1012297"/>
            <a:chExt cx="999251" cy="151796"/>
          </a:xfrm>
        </p:grpSpPr>
        <p:sp>
          <p:nvSpPr>
            <p:cNvPr id="219" name="矩形: 圆角 3"/>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Taste drücken</a:t>
              </a:r>
              <a:endParaRPr lang="en-US" sz="580">
                <a:latin typeface="HarmonyOS Sans SC Medium" panose="00000600000000000000" pitchFamily="2" charset="-122"/>
                <a:ea typeface="HarmonyOS Sans SC Medium" panose="00000600000000000000" pitchFamily="2" charset="-122"/>
              </a:endParaRPr>
            </a:p>
          </p:txBody>
        </p:sp>
        <p:pic>
          <p:nvPicPr>
            <p:cNvPr id="220" name="图形 4"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nvGrpSpPr>
          <p:cNvPr id="221" name="组合 220"/>
          <p:cNvGrpSpPr/>
          <p:nvPr/>
        </p:nvGrpSpPr>
        <p:grpSpPr>
          <a:xfrm rot="0">
            <a:off x="1562735" y="4016375"/>
            <a:ext cx="826770" cy="125730"/>
            <a:chOff x="2045971" y="1012297"/>
            <a:chExt cx="999251" cy="151796"/>
          </a:xfrm>
        </p:grpSpPr>
        <p:sp>
          <p:nvSpPr>
            <p:cNvPr id="222" name="矩形: 圆角 6"/>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Taste drücken</a:t>
              </a:r>
              <a:endParaRPr lang="en-US" sz="580">
                <a:latin typeface="HarmonyOS Sans SC Medium" panose="00000600000000000000" pitchFamily="2" charset="-122"/>
                <a:ea typeface="HarmonyOS Sans SC Medium" panose="00000600000000000000" pitchFamily="2" charset="-122"/>
              </a:endParaRPr>
            </a:p>
          </p:txBody>
        </p:sp>
        <p:pic>
          <p:nvPicPr>
            <p:cNvPr id="223" name="图形 7"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pic>
        <p:nvPicPr>
          <p:cNvPr id="63" name="图形 45" descr="C:/Users/aa/Desktop/临时00000/新建文件夹 (2)/资源 27.png资源 27"/>
          <p:cNvPicPr>
            <a:picLocks noChangeAspect="1"/>
          </p:cNvPicPr>
          <p:nvPr/>
        </p:nvPicPr>
        <p:blipFill>
          <a:blip r:embed="rId1"/>
          <a:srcRect t="250" b="250"/>
          <a:stretch>
            <a:fillRect/>
          </a:stretch>
        </p:blipFill>
        <p:spPr>
          <a:xfrm>
            <a:off x="1424305" y="918210"/>
            <a:ext cx="127000" cy="127000"/>
          </a:xfrm>
          <a:prstGeom prst="rect">
            <a:avLst/>
          </a:prstGeom>
        </p:spPr>
      </p:pic>
      <p:grpSp>
        <p:nvGrpSpPr>
          <p:cNvPr id="64" name="组合 63"/>
          <p:cNvGrpSpPr/>
          <p:nvPr/>
        </p:nvGrpSpPr>
        <p:grpSpPr>
          <a:xfrm rot="0">
            <a:off x="1569085" y="918845"/>
            <a:ext cx="826770" cy="125730"/>
            <a:chOff x="2045971" y="1012297"/>
            <a:chExt cx="999251" cy="151796"/>
          </a:xfrm>
        </p:grpSpPr>
        <p:sp>
          <p:nvSpPr>
            <p:cNvPr id="65" name="矩形: 圆角 40"/>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×1 Taste drücken</a:t>
              </a:r>
              <a:endParaRPr lang="en-US" sz="580">
                <a:latin typeface="HarmonyOS Sans SC Medium" panose="00000600000000000000" pitchFamily="2" charset="-122"/>
                <a:ea typeface="HarmonyOS Sans SC Medium" panose="00000600000000000000" pitchFamily="2" charset="-122"/>
              </a:endParaRPr>
            </a:p>
          </p:txBody>
        </p:sp>
        <p:pic>
          <p:nvPicPr>
            <p:cNvPr id="66" name="图形 41"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nvGrpSpPr>
          <p:cNvPr id="67" name="组合 66"/>
          <p:cNvGrpSpPr/>
          <p:nvPr/>
        </p:nvGrpSpPr>
        <p:grpSpPr>
          <a:xfrm rot="0">
            <a:off x="1563370" y="1322705"/>
            <a:ext cx="471170" cy="125730"/>
            <a:chOff x="2045970" y="1012299"/>
            <a:chExt cx="569083" cy="151794"/>
          </a:xfrm>
        </p:grpSpPr>
        <p:sp>
          <p:nvSpPr>
            <p:cNvPr id="68" name="矩形: 圆角 19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69" name="图形 199"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70" name="图形 200"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grpSp>
        <p:nvGrpSpPr>
          <p:cNvPr id="71" name="组合 70"/>
          <p:cNvGrpSpPr/>
          <p:nvPr/>
        </p:nvGrpSpPr>
        <p:grpSpPr>
          <a:xfrm rot="0">
            <a:off x="1569085" y="1724025"/>
            <a:ext cx="826770" cy="125730"/>
            <a:chOff x="2045971" y="1012297"/>
            <a:chExt cx="999251" cy="151796"/>
          </a:xfrm>
        </p:grpSpPr>
        <p:sp>
          <p:nvSpPr>
            <p:cNvPr id="72" name="矩形: 圆角 13"/>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×1 Taste drücken</a:t>
              </a:r>
              <a:endParaRPr lang="en-US" sz="580">
                <a:latin typeface="HarmonyOS Sans SC Medium" panose="00000600000000000000" pitchFamily="2" charset="-122"/>
                <a:ea typeface="HarmonyOS Sans SC Medium" panose="00000600000000000000" pitchFamily="2" charset="-122"/>
              </a:endParaRPr>
            </a:p>
          </p:txBody>
        </p:sp>
        <p:pic>
          <p:nvPicPr>
            <p:cNvPr id="73" name="图形 14"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nvGrpSpPr>
          <p:cNvPr id="75" name="组合 74"/>
          <p:cNvGrpSpPr/>
          <p:nvPr/>
        </p:nvGrpSpPr>
        <p:grpSpPr>
          <a:xfrm rot="0">
            <a:off x="1569085" y="2125980"/>
            <a:ext cx="826770" cy="125730"/>
            <a:chOff x="2045971" y="1012297"/>
            <a:chExt cx="999251" cy="151796"/>
          </a:xfrm>
        </p:grpSpPr>
        <p:sp>
          <p:nvSpPr>
            <p:cNvPr id="76" name="矩形: 圆角 13"/>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×1 Taste drücken</a:t>
              </a:r>
              <a:endParaRPr lang="en-US" sz="580">
                <a:latin typeface="HarmonyOS Sans SC Medium" panose="00000600000000000000" pitchFamily="2" charset="-122"/>
                <a:ea typeface="HarmonyOS Sans SC Medium" panose="00000600000000000000" pitchFamily="2" charset="-122"/>
              </a:endParaRPr>
            </a:p>
          </p:txBody>
        </p:sp>
        <p:pic>
          <p:nvPicPr>
            <p:cNvPr id="77" name="图形 14"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nvGrpSpPr>
          <p:cNvPr id="78" name="组合 77"/>
          <p:cNvGrpSpPr/>
          <p:nvPr/>
        </p:nvGrpSpPr>
        <p:grpSpPr>
          <a:xfrm rot="0">
            <a:off x="1563370" y="2523490"/>
            <a:ext cx="471170" cy="125730"/>
            <a:chOff x="2045970" y="1012299"/>
            <a:chExt cx="569083" cy="151794"/>
          </a:xfrm>
        </p:grpSpPr>
        <p:sp>
          <p:nvSpPr>
            <p:cNvPr id="79" name="矩形: 圆角 163"/>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80" name="图形 164"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81" name="图形 165"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pic>
        <p:nvPicPr>
          <p:cNvPr id="82" name="图形 178" descr="C:/Users/aa/Desktop/临时00000/新建文件夹 (2)/资源 26.png资源 26"/>
          <p:cNvPicPr>
            <a:picLocks noChangeAspect="1"/>
          </p:cNvPicPr>
          <p:nvPr/>
        </p:nvPicPr>
        <p:blipFill>
          <a:blip r:embed="rId6"/>
          <a:srcRect l="-284" t="284" r="284" b="284"/>
          <a:stretch>
            <a:fillRect/>
          </a:stretch>
        </p:blipFill>
        <p:spPr>
          <a:xfrm>
            <a:off x="1431925" y="3275965"/>
            <a:ext cx="111760" cy="127000"/>
          </a:xfrm>
          <a:prstGeom prst="rect">
            <a:avLst/>
          </a:prstGeom>
        </p:spPr>
      </p:pic>
      <p:grpSp>
        <p:nvGrpSpPr>
          <p:cNvPr id="83" name="组合 82"/>
          <p:cNvGrpSpPr/>
          <p:nvPr/>
        </p:nvGrpSpPr>
        <p:grpSpPr>
          <a:xfrm rot="0">
            <a:off x="1569085" y="3277235"/>
            <a:ext cx="826770" cy="125730"/>
            <a:chOff x="2045971" y="1012297"/>
            <a:chExt cx="999251" cy="151796"/>
          </a:xfrm>
        </p:grpSpPr>
        <p:sp>
          <p:nvSpPr>
            <p:cNvPr id="84" name="矩形: 圆角 22"/>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×1 Taste drücken</a:t>
              </a:r>
              <a:endParaRPr lang="en-US" sz="580">
                <a:latin typeface="HarmonyOS Sans SC Medium" panose="00000600000000000000" pitchFamily="2" charset="-122"/>
                <a:ea typeface="HarmonyOS Sans SC Medium" panose="00000600000000000000" pitchFamily="2" charset="-122"/>
              </a:endParaRPr>
            </a:p>
          </p:txBody>
        </p:sp>
        <p:pic>
          <p:nvPicPr>
            <p:cNvPr id="85" name="图形 23"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pic>
        <p:nvPicPr>
          <p:cNvPr id="10" name="图片 9" descr="资源 26"/>
          <p:cNvPicPr>
            <a:picLocks noChangeAspect="1"/>
          </p:cNvPicPr>
          <p:nvPr/>
        </p:nvPicPr>
        <p:blipFill>
          <a:blip r:embed="rId6"/>
          <a:stretch>
            <a:fillRect/>
          </a:stretch>
        </p:blipFill>
        <p:spPr>
          <a:xfrm>
            <a:off x="1432394" y="519930"/>
            <a:ext cx="110823" cy="12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60363" y="268176"/>
          <a:ext cx="2879725" cy="4050030"/>
        </p:xfrm>
        <a:graphic>
          <a:graphicData uri="http://schemas.openxmlformats.org/drawingml/2006/table">
            <a:tbl>
              <a:tblPr>
                <a:tableStyleId>{5C22544A-7EE6-4342-B048-85BDC9FD1C3A}</a:tableStyleId>
              </a:tblPr>
              <a:tblGrid>
                <a:gridCol w="936000"/>
                <a:gridCol w="1944000"/>
              </a:tblGrid>
              <a:tr h="216000">
                <a:tc>
                  <a:txBody>
                    <a:bodyPr/>
                    <a:lstStyle/>
                    <a:p>
                      <a:pPr marL="3619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Funktion</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en-US" altLang="zh-CN" sz="675">
                          <a:solidFill>
                            <a:schemeClr val="bg1"/>
                          </a:solidFill>
                          <a:effectLst/>
                          <a:latin typeface="HarmonyOS Sans SC Medium" panose="00000600000000000000" pitchFamily="2" charset="-122"/>
                          <a:ea typeface="HarmonyOS Sans SC Medium" panose="00000600000000000000" pitchFamily="2" charset="-122"/>
                          <a:sym typeface="+mn-ea"/>
                        </a:rPr>
                        <a:t>Bedienung der Tasten</a:t>
                      </a:r>
                      <a:endPar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121629"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39370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Bluetooth-Gruppierung Löschen</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94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Radio Ein</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31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Radio Ausschalten</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670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Radiosender Suchen</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0927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Werkseinstellungen Zurücksetzen</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8674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Mikrofon Ein/Aus</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6068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Aktivierung des intelligenten sprachassistenten</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5527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Automatische Lautstärkeregelung</a:t>
                      </a:r>
                      <a:endParaRPr lang="en-US"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38835">
                <a:tc>
                  <a:txBody>
                    <a:bodyPr/>
                    <a:p>
                      <a:pPr marL="36195" algn="l" defTabSz="353060" rtl="0" eaLnBrk="1" fontAlgn="ctr" latinLnBrk="0" hangingPunct="1"/>
                      <a:r>
                        <a:rPr lang="en-US" sz="670">
                          <a:solidFill>
                            <a:srgbClr val="000000"/>
                          </a:solidFill>
                          <a:effectLst/>
                          <a:latin typeface="HarmonyOS Sans SC Medium" panose="00000600000000000000" pitchFamily="2" charset="-122"/>
                          <a:ea typeface="HarmonyOS Sans SC Medium" panose="00000600000000000000" pitchFamily="2" charset="-122"/>
                          <a:sym typeface="+mn-ea"/>
                        </a:rPr>
                        <a:t>Musikfreigabe / </a:t>
                      </a:r>
                      <a:endParaRPr lang="en-US" sz="670">
                        <a:solidFill>
                          <a:srgbClr val="000000"/>
                        </a:solidFill>
                        <a:effectLst/>
                        <a:latin typeface="HarmonyOS Sans SC Medium" panose="00000600000000000000" pitchFamily="2" charset="-122"/>
                        <a:ea typeface="HarmonyOS Sans SC Medium" panose="00000600000000000000" pitchFamily="2" charset="-122"/>
                        <a:sym typeface="+mn-ea"/>
                      </a:endParaRPr>
                    </a:p>
                    <a:p>
                      <a:pPr marL="36195" algn="l" defTabSz="353060" rtl="0" eaLnBrk="1" fontAlgn="ctr" latinLnBrk="0" hangingPunct="1"/>
                      <a:r>
                        <a:rPr lang="en-US" sz="670">
                          <a:solidFill>
                            <a:srgbClr val="000000"/>
                          </a:solidFill>
                          <a:effectLst/>
                          <a:latin typeface="HarmonyOS Sans SC Medium" panose="00000600000000000000" pitchFamily="2" charset="-122"/>
                          <a:ea typeface="HarmonyOS Sans SC Medium" panose="00000600000000000000" pitchFamily="2" charset="-122"/>
                          <a:sym typeface="+mn-ea"/>
                        </a:rPr>
                        <a:t>Freigabe beenden</a:t>
                      </a:r>
                      <a:endParaRPr lang="en-US" sz="670">
                        <a:solidFill>
                          <a:srgbClr val="000000"/>
                        </a:solidFill>
                        <a:effectLst/>
                        <a:latin typeface="HarmonyOS Sans SC Medium" panose="00000600000000000000" pitchFamily="2" charset="-122"/>
                        <a:ea typeface="HarmonyOS Sans SC Medium" panose="00000600000000000000" pitchFamily="2" charset="-122"/>
                        <a:sym typeface="+mn-ea"/>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0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3675">
                <a:tc>
                  <a:txBody>
                    <a:bodyPr/>
                    <a:p>
                      <a:pPr marL="36195" algn="l" defTabSz="353060" rtl="0" eaLnBrk="1" fontAlgn="ctr" latinLnBrk="0" hangingPunct="1"/>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Wahlwiederholung</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75" name="组合 74"/>
          <p:cNvGrpSpPr/>
          <p:nvPr/>
        </p:nvGrpSpPr>
        <p:grpSpPr>
          <a:xfrm rot="0">
            <a:off x="1481455" y="508635"/>
            <a:ext cx="470535" cy="125730"/>
            <a:chOff x="2045970" y="1012299"/>
            <a:chExt cx="569083" cy="151794"/>
          </a:xfrm>
        </p:grpSpPr>
        <p:sp>
          <p:nvSpPr>
            <p:cNvPr id="79" name="矩形: 圆角 7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80" name="图形 79" descr="C:/Users/aa/Desktop/临时00000/新建文件夹 (2)/资源 31.png资源 31"/>
            <p:cNvPicPr>
              <a:picLocks noChangeAspect="1"/>
            </p:cNvPicPr>
            <p:nvPr/>
          </p:nvPicPr>
          <p:blipFill>
            <a:blip r:embed="rId1"/>
            <a:srcRect t="55" b="55"/>
            <a:stretch>
              <a:fillRect/>
            </a:stretch>
          </p:blipFill>
          <p:spPr>
            <a:xfrm>
              <a:off x="2106843" y="1030570"/>
              <a:ext cx="103727" cy="115253"/>
            </a:xfrm>
            <a:prstGeom prst="rect">
              <a:avLst/>
            </a:prstGeom>
          </p:spPr>
        </p:pic>
        <p:pic>
          <p:nvPicPr>
            <p:cNvPr id="81" name="图形 8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58448" y="1030570"/>
              <a:ext cx="115253" cy="115253"/>
            </a:xfrm>
            <a:prstGeom prst="rect">
              <a:avLst/>
            </a:prstGeom>
          </p:spPr>
        </p:pic>
      </p:grpSp>
      <p:sp>
        <p:nvSpPr>
          <p:cNvPr id="83" name="文本框 82"/>
          <p:cNvSpPr txBox="1"/>
          <p:nvPr/>
        </p:nvSpPr>
        <p:spPr>
          <a:xfrm>
            <a:off x="1350010" y="655955"/>
            <a:ext cx="1558290" cy="205105"/>
          </a:xfrm>
          <a:prstGeom prst="rect">
            <a:avLst/>
          </a:prstGeom>
          <a:noFill/>
        </p:spPr>
        <p:txBody>
          <a:bodyPr wrap="square" lIns="0" tIns="0" rIns="0" bIns="0" rtlCol="0">
            <a:spAutoFit/>
          </a:bodyPr>
          <a:lstStyle/>
          <a:p>
            <a:pPr marL="35560" defTabSz="346075" fontAlgn="ctr"/>
            <a:r>
              <a:rPr lang="de-DE" altLang="zh-CN" sz="670">
                <a:solidFill>
                  <a:srgbClr val="000000"/>
                </a:solidFill>
                <a:latin typeface="HarmonyOS Sans SC Medium" panose="00000600000000000000" pitchFamily="2" charset="-122"/>
                <a:ea typeface="HarmonyOS Sans SC Medium" panose="00000600000000000000" pitchFamily="2" charset="-122"/>
              </a:rPr>
              <a:t>Lösche die Gruppe, wenn du im Gruppen-Mesh-Zustand bist.</a:t>
            </a:r>
            <a:endParaRPr lang="zh-CN" altLang="en-US" sz="670">
              <a:solidFill>
                <a:srgbClr val="000000"/>
              </a:solidFill>
              <a:latin typeface="HarmonyOS Sans SC Medium" panose="00000600000000000000" pitchFamily="2" charset="-122"/>
              <a:ea typeface="HarmonyOS Sans SC Medium" panose="00000600000000000000" pitchFamily="2" charset="-122"/>
            </a:endParaRPr>
          </a:p>
        </p:txBody>
      </p:sp>
      <p:grpSp>
        <p:nvGrpSpPr>
          <p:cNvPr id="84" name="组合 83"/>
          <p:cNvGrpSpPr/>
          <p:nvPr/>
        </p:nvGrpSpPr>
        <p:grpSpPr>
          <a:xfrm rot="0">
            <a:off x="1350010" y="1600835"/>
            <a:ext cx="821690" cy="127000"/>
            <a:chOff x="2106" y="2485"/>
            <a:chExt cx="1294" cy="200"/>
          </a:xfrm>
        </p:grpSpPr>
        <p:pic>
          <p:nvPicPr>
            <p:cNvPr id="85" name="图形 84" descr="C:/Users/aa/Desktop/临时00000/新建文件夹 (2)/资源 27.png资源 27"/>
            <p:cNvPicPr>
              <a:picLocks noChangeAspect="1"/>
            </p:cNvPicPr>
            <p:nvPr/>
          </p:nvPicPr>
          <p:blipFill>
            <a:blip r:embed="rId4"/>
            <a:srcRect l="-250" t="250" r="250" b="250"/>
            <a:stretch>
              <a:fillRect/>
            </a:stretch>
          </p:blipFill>
          <p:spPr>
            <a:xfrm>
              <a:off x="2471" y="2485"/>
              <a:ext cx="200" cy="200"/>
            </a:xfrm>
            <a:prstGeom prst="rect">
              <a:avLst/>
            </a:prstGeom>
          </p:spPr>
        </p:pic>
        <p:pic>
          <p:nvPicPr>
            <p:cNvPr id="86" name="图形 85" descr="C:/Users/aa/Desktop/临时00000/新建文件夹 (2)/资源 28.png资源 28"/>
            <p:cNvPicPr>
              <a:picLocks noChangeAspect="1"/>
            </p:cNvPicPr>
            <p:nvPr/>
          </p:nvPicPr>
          <p:blipFill>
            <a:blip r:embed="rId5"/>
            <a:srcRect l="-250" t="250" r="250" b="250"/>
            <a:stretch>
              <a:fillRect/>
            </a:stretch>
          </p:blipFill>
          <p:spPr>
            <a:xfrm>
              <a:off x="2106" y="2496"/>
              <a:ext cx="200" cy="178"/>
            </a:xfrm>
            <a:prstGeom prst="rect">
              <a:avLst/>
            </a:prstGeom>
          </p:spPr>
        </p:pic>
        <p:sp>
          <p:nvSpPr>
            <p:cNvPr id="87" name="文本框 86"/>
            <p:cNvSpPr txBox="1">
              <a:spLocks noChangeAspect="1"/>
            </p:cNvSpPr>
            <p:nvPr/>
          </p:nvSpPr>
          <p:spPr>
            <a:xfrm>
              <a:off x="2325" y="2525"/>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88" name="组合 87"/>
            <p:cNvGrpSpPr/>
            <p:nvPr/>
          </p:nvGrpSpPr>
          <p:grpSpPr>
            <a:xfrm rot="0">
              <a:off x="2699" y="2486"/>
              <a:ext cx="701" cy="198"/>
              <a:chOff x="2045970" y="1012299"/>
              <a:chExt cx="538275" cy="151794"/>
            </a:xfrm>
          </p:grpSpPr>
          <p:sp>
            <p:nvSpPr>
              <p:cNvPr id="89" name="矩形: 圆角 88"/>
              <p:cNvSpPr/>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90" name="图形 89" descr="C:/Users/aa/Desktop/临时00000/新建文件夹 (2)/资源 31.png资源 31"/>
              <p:cNvPicPr>
                <a:picLocks noChangeAspect="1"/>
              </p:cNvPicPr>
              <p:nvPr/>
            </p:nvPicPr>
            <p:blipFill>
              <a:blip r:embed="rId1"/>
              <a:srcRect l="112" r="112"/>
              <a:stretch>
                <a:fillRect/>
              </a:stretch>
            </p:blipFill>
            <p:spPr>
              <a:xfrm>
                <a:off x="2106843" y="1030570"/>
                <a:ext cx="103727" cy="115253"/>
              </a:xfrm>
              <a:prstGeom prst="rect">
                <a:avLst/>
              </a:prstGeom>
            </p:spPr>
          </p:pic>
          <p:pic>
            <p:nvPicPr>
              <p:cNvPr id="91" name="图形 90" descr="C:/Users/aa/Desktop/临时00000/新建文件夹 (2)/资源 30.png资源 30"/>
              <p:cNvPicPr>
                <a:picLocks noChangeAspect="1"/>
              </p:cNvPicPr>
              <p:nvPr/>
            </p:nvPicPr>
            <p:blipFill>
              <a:blip r:embed="rId6"/>
              <a:srcRect l="112" r="112"/>
              <a:stretch>
                <a:fillRect/>
              </a:stretch>
            </p:blipFill>
            <p:spPr>
              <a:xfrm>
                <a:off x="2258448" y="1030570"/>
                <a:ext cx="115253" cy="115253"/>
              </a:xfrm>
              <a:prstGeom prst="rect">
                <a:avLst/>
              </a:prstGeom>
            </p:spPr>
          </p:pic>
        </p:grpSp>
      </p:grpSp>
      <p:sp>
        <p:nvSpPr>
          <p:cNvPr id="92" name="文本框 91"/>
          <p:cNvSpPr txBox="1"/>
          <p:nvPr/>
        </p:nvSpPr>
        <p:spPr>
          <a:xfrm>
            <a:off x="1350010" y="1755775"/>
            <a:ext cx="1544320" cy="307340"/>
          </a:xfrm>
          <a:prstGeom prst="rect">
            <a:avLst/>
          </a:prstGeom>
          <a:noFill/>
        </p:spPr>
        <p:txBody>
          <a:bodyPr wrap="square" lIns="0" tIns="0" rIns="0" bIns="0" rtlCol="0">
            <a:spAutoFit/>
          </a:bodyPr>
          <a:lstStyle/>
          <a:p>
            <a:pPr marL="35560" defTabSz="346075" fontAlgn="ctr"/>
            <a:r>
              <a:rPr lang="de-DE" altLang="zh-CN" sz="665">
                <a:solidFill>
                  <a:srgbClr val="000000"/>
                </a:solidFill>
                <a:latin typeface="HarmonyOS Sans SC Medium" panose="00000600000000000000" pitchFamily="2" charset="-122"/>
                <a:ea typeface="HarmonyOS Sans SC Medium" panose="00000600000000000000" pitchFamily="2" charset="-122"/>
              </a:rPr>
              <a:t>Hinweis: Das Gerät wird neu gestartet und auf die Werkseinstellungen zurückgesetzt.</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105" name="组合 104"/>
          <p:cNvGrpSpPr/>
          <p:nvPr/>
        </p:nvGrpSpPr>
        <p:grpSpPr>
          <a:xfrm rot="0">
            <a:off x="1350010" y="2112645"/>
            <a:ext cx="814070" cy="127000"/>
            <a:chOff x="2204" y="3279"/>
            <a:chExt cx="1282" cy="200"/>
          </a:xfrm>
        </p:grpSpPr>
        <p:pic>
          <p:nvPicPr>
            <p:cNvPr id="94" name="图形 93" descr="C:/Users/aa/Desktop/临时00000/新建文件夹 (2)/资源 28.png资源 28"/>
            <p:cNvPicPr>
              <a:picLocks noChangeAspect="1"/>
            </p:cNvPicPr>
            <p:nvPr/>
          </p:nvPicPr>
          <p:blipFill>
            <a:blip r:embed="rId5"/>
            <a:srcRect l="-250" t="250" r="250" b="250"/>
            <a:stretch>
              <a:fillRect/>
            </a:stretch>
          </p:blipFill>
          <p:spPr>
            <a:xfrm>
              <a:off x="2557" y="3290"/>
              <a:ext cx="200" cy="178"/>
            </a:xfrm>
            <a:prstGeom prst="rect">
              <a:avLst/>
            </a:prstGeom>
          </p:spPr>
        </p:pic>
        <p:pic>
          <p:nvPicPr>
            <p:cNvPr id="95" name="图形 94" descr="C:/Users/aa/Desktop/临时00000/新建文件夹 (2)/资源 26.png资源 26"/>
            <p:cNvPicPr>
              <a:picLocks noChangeAspect="1"/>
            </p:cNvPicPr>
            <p:nvPr/>
          </p:nvPicPr>
          <p:blipFill>
            <a:blip r:embed="rId7"/>
            <a:srcRect l="-284" t="284" r="284" b="284"/>
            <a:stretch>
              <a:fillRect/>
            </a:stretch>
          </p:blipFill>
          <p:spPr>
            <a:xfrm>
              <a:off x="2204" y="3279"/>
              <a:ext cx="176" cy="200"/>
            </a:xfrm>
            <a:prstGeom prst="rect">
              <a:avLst/>
            </a:prstGeom>
          </p:spPr>
        </p:pic>
        <p:sp>
          <p:nvSpPr>
            <p:cNvPr id="96" name="文本框 95"/>
            <p:cNvSpPr txBox="1">
              <a:spLocks noChangeAspect="1"/>
            </p:cNvSpPr>
            <p:nvPr/>
          </p:nvSpPr>
          <p:spPr>
            <a:xfrm>
              <a:off x="2411" y="3320"/>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97" name="组合 96"/>
            <p:cNvGrpSpPr/>
            <p:nvPr/>
          </p:nvGrpSpPr>
          <p:grpSpPr>
            <a:xfrm rot="0">
              <a:off x="2785" y="3280"/>
              <a:ext cx="701" cy="198"/>
              <a:chOff x="2045970" y="1012299"/>
              <a:chExt cx="538275" cy="151794"/>
            </a:xfrm>
          </p:grpSpPr>
          <p:sp>
            <p:nvSpPr>
              <p:cNvPr id="99" name="矩形: 圆角 98"/>
              <p:cNvSpPr/>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00" name="图形 99" descr="C:/Users/aa/Desktop/临时00000/新建文件夹 (2)/资源 31.png资源 31"/>
              <p:cNvPicPr>
                <a:picLocks noChangeAspect="1"/>
              </p:cNvPicPr>
              <p:nvPr/>
            </p:nvPicPr>
            <p:blipFill>
              <a:blip r:embed="rId1"/>
              <a:srcRect l="112" r="112"/>
              <a:stretch>
                <a:fillRect/>
              </a:stretch>
            </p:blipFill>
            <p:spPr>
              <a:xfrm>
                <a:off x="2106843" y="1030570"/>
                <a:ext cx="103727" cy="115253"/>
              </a:xfrm>
              <a:prstGeom prst="rect">
                <a:avLst/>
              </a:prstGeom>
            </p:spPr>
          </p:pic>
          <p:pic>
            <p:nvPicPr>
              <p:cNvPr id="101" name="图形 100" descr="C:/Users/aa/Desktop/临时00000/新建文件夹 (2)/资源 30.png资源 30"/>
              <p:cNvPicPr>
                <a:picLocks noChangeAspect="1"/>
              </p:cNvPicPr>
              <p:nvPr/>
            </p:nvPicPr>
            <p:blipFill>
              <a:blip r:embed="rId6"/>
              <a:srcRect l="112" r="112"/>
              <a:stretch>
                <a:fillRect/>
              </a:stretch>
            </p:blipFill>
            <p:spPr>
              <a:xfrm>
                <a:off x="2258448" y="1030570"/>
                <a:ext cx="115253" cy="115253"/>
              </a:xfrm>
              <a:prstGeom prst="rect">
                <a:avLst/>
              </a:prstGeom>
            </p:spPr>
          </p:pic>
        </p:grpSp>
      </p:grpSp>
      <p:sp>
        <p:nvSpPr>
          <p:cNvPr id="98" name="文本框 97"/>
          <p:cNvSpPr txBox="1"/>
          <p:nvPr/>
        </p:nvSpPr>
        <p:spPr>
          <a:xfrm>
            <a:off x="1350010" y="2254885"/>
            <a:ext cx="1591945" cy="391795"/>
          </a:xfrm>
          <a:prstGeom prst="rect">
            <a:avLst/>
          </a:prstGeom>
          <a:noFill/>
        </p:spPr>
        <p:txBody>
          <a:bodyPr wrap="square" lIns="0" tIns="0" rIns="0" bIns="0" rtlCol="0">
            <a:spAutoFit/>
          </a:bodyPr>
          <a:lstStyle>
            <a:defPPr>
              <a:defRPr lang="en-US"/>
            </a:defPPr>
            <a:lvl1pPr marL="35560" defTabSz="346075" fontAlgn="ctr">
              <a:defRPr sz="785">
                <a:solidFill>
                  <a:srgbClr val="000000"/>
                </a:solidFill>
                <a:latin typeface="HarmonyOS Sans SC Medium" panose="00000600000000000000" pitchFamily="2" charset="-122"/>
                <a:ea typeface="HarmonyOS Sans SC Medium" panose="00000600000000000000" pitchFamily="2" charset="-122"/>
              </a:defRPr>
            </a:lvl1pPr>
          </a:lstStyle>
          <a:p>
            <a:r>
              <a:rPr lang="de-DE" altLang="zh-CN" sz="635"/>
              <a:t>Hinweis: Halten Sie gleichzeitig die Sprech- und eine beliebige Lautstärketaste 2 Sekunden lang gedrückt.</a:t>
            </a:r>
            <a:endParaRPr lang="zh-CN" altLang="en-US" sz="635"/>
          </a:p>
        </p:txBody>
      </p:sp>
      <p:grpSp>
        <p:nvGrpSpPr>
          <p:cNvPr id="69" name="组合 68"/>
          <p:cNvGrpSpPr/>
          <p:nvPr/>
        </p:nvGrpSpPr>
        <p:grpSpPr>
          <a:xfrm rot="0">
            <a:off x="1350010" y="3089275"/>
            <a:ext cx="811530" cy="125730"/>
            <a:chOff x="2311" y="4757"/>
            <a:chExt cx="1278" cy="198"/>
          </a:xfrm>
        </p:grpSpPr>
        <p:pic>
          <p:nvPicPr>
            <p:cNvPr id="108" name="图形 107" descr="C:/Users/aa/Desktop/临时00000/新建文件夹 (2)/资源 24.png资源 24"/>
            <p:cNvPicPr>
              <a:picLocks noChangeAspect="1"/>
            </p:cNvPicPr>
            <p:nvPr/>
          </p:nvPicPr>
          <p:blipFill>
            <a:blip r:embed="rId8"/>
            <a:srcRect l="-250" t="250" r="250" b="250"/>
            <a:stretch>
              <a:fillRect/>
            </a:stretch>
          </p:blipFill>
          <p:spPr>
            <a:xfrm>
              <a:off x="2676" y="4766"/>
              <a:ext cx="200" cy="178"/>
            </a:xfrm>
            <a:prstGeom prst="rect">
              <a:avLst/>
            </a:prstGeom>
          </p:spPr>
        </p:pic>
        <p:pic>
          <p:nvPicPr>
            <p:cNvPr id="109" name="图形 108" descr="C:/Users/aa/Desktop/临时00000/新建文件夹 (2)/资源 28.png资源 28"/>
            <p:cNvPicPr>
              <a:picLocks noChangeAspect="1"/>
            </p:cNvPicPr>
            <p:nvPr/>
          </p:nvPicPr>
          <p:blipFill>
            <a:blip r:embed="rId5"/>
            <a:srcRect l="-250" t="250" r="250" b="250"/>
            <a:stretch>
              <a:fillRect/>
            </a:stretch>
          </p:blipFill>
          <p:spPr>
            <a:xfrm>
              <a:off x="2311" y="4766"/>
              <a:ext cx="200" cy="178"/>
            </a:xfrm>
            <a:prstGeom prst="rect">
              <a:avLst/>
            </a:prstGeom>
          </p:spPr>
        </p:pic>
        <p:sp>
          <p:nvSpPr>
            <p:cNvPr id="110" name="文本框 109"/>
            <p:cNvSpPr txBox="1">
              <a:spLocks noChangeAspect="1"/>
            </p:cNvSpPr>
            <p:nvPr/>
          </p:nvSpPr>
          <p:spPr>
            <a:xfrm>
              <a:off x="2530" y="4796"/>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111" name="组合 110"/>
            <p:cNvGrpSpPr/>
            <p:nvPr/>
          </p:nvGrpSpPr>
          <p:grpSpPr>
            <a:xfrm rot="0">
              <a:off x="2904" y="4757"/>
              <a:ext cx="685" cy="198"/>
              <a:chOff x="2045970" y="1012299"/>
              <a:chExt cx="525571" cy="151794"/>
            </a:xfrm>
          </p:grpSpPr>
          <p:sp>
            <p:nvSpPr>
              <p:cNvPr id="119" name="矩形: 圆角 118"/>
              <p:cNvSpPr/>
              <p:nvPr/>
            </p:nvSpPr>
            <p:spPr>
              <a:xfrm>
                <a:off x="2045970" y="1012299"/>
                <a:ext cx="52557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20" name="图形 119" descr="C:/Users/aa/Desktop/临时00000/新建文件夹 (2)/资源 31.png资源 31"/>
              <p:cNvPicPr>
                <a:picLocks noChangeAspect="1"/>
              </p:cNvPicPr>
              <p:nvPr/>
            </p:nvPicPr>
            <p:blipFill>
              <a:blip r:embed="rId1"/>
              <a:srcRect l="112" r="112"/>
              <a:stretch>
                <a:fillRect/>
              </a:stretch>
            </p:blipFill>
            <p:spPr>
              <a:xfrm>
                <a:off x="2106843" y="1030570"/>
                <a:ext cx="103727" cy="115253"/>
              </a:xfrm>
              <a:prstGeom prst="rect">
                <a:avLst/>
              </a:prstGeom>
            </p:spPr>
          </p:pic>
          <p:pic>
            <p:nvPicPr>
              <p:cNvPr id="121" name="图形 120" descr="C:/Users/aa/Desktop/临时00000/新建文件夹 (2)/资源 30.png资源 30"/>
              <p:cNvPicPr>
                <a:picLocks noChangeAspect="1"/>
              </p:cNvPicPr>
              <p:nvPr/>
            </p:nvPicPr>
            <p:blipFill>
              <a:blip r:embed="rId6"/>
              <a:srcRect t="71" b="71"/>
              <a:stretch>
                <a:fillRect/>
              </a:stretch>
            </p:blipFill>
            <p:spPr>
              <a:xfrm>
                <a:off x="2258448" y="1030570"/>
                <a:ext cx="115253" cy="115253"/>
              </a:xfrm>
              <a:prstGeom prst="rect">
                <a:avLst/>
              </a:prstGeom>
            </p:spPr>
          </p:pic>
        </p:grpSp>
      </p:grpSp>
      <p:grpSp>
        <p:nvGrpSpPr>
          <p:cNvPr id="104" name="组合 103"/>
          <p:cNvGrpSpPr/>
          <p:nvPr/>
        </p:nvGrpSpPr>
        <p:grpSpPr>
          <a:xfrm rot="0">
            <a:off x="1350010" y="911225"/>
            <a:ext cx="965200" cy="127635"/>
            <a:chOff x="2078" y="1393"/>
            <a:chExt cx="1520" cy="201"/>
          </a:xfrm>
        </p:grpSpPr>
        <p:pic>
          <p:nvPicPr>
            <p:cNvPr id="127" name="图形 126" descr="C:/Users/aa/Desktop/临时00000/新建文件夹 (2)/资源 27.png资源 27"/>
            <p:cNvPicPr>
              <a:picLocks noChangeAspect="1"/>
            </p:cNvPicPr>
            <p:nvPr/>
          </p:nvPicPr>
          <p:blipFill>
            <a:blip r:embed="rId4"/>
            <a:srcRect l="-250" t="250" r="250" b="250"/>
            <a:stretch>
              <a:fillRect/>
            </a:stretch>
          </p:blipFill>
          <p:spPr>
            <a:xfrm>
              <a:off x="2078" y="1394"/>
              <a:ext cx="200" cy="200"/>
            </a:xfrm>
            <a:prstGeom prst="rect">
              <a:avLst/>
            </a:prstGeom>
          </p:spPr>
        </p:pic>
        <p:grpSp>
          <p:nvGrpSpPr>
            <p:cNvPr id="10" name="组合 9"/>
            <p:cNvGrpSpPr/>
            <p:nvPr/>
          </p:nvGrpSpPr>
          <p:grpSpPr>
            <a:xfrm rot="0">
              <a:off x="2296" y="1393"/>
              <a:ext cx="1302" cy="198"/>
              <a:chOff x="2045971" y="1012297"/>
              <a:chExt cx="999251" cy="151796"/>
            </a:xfrm>
          </p:grpSpPr>
          <p:sp>
            <p:nvSpPr>
              <p:cNvPr id="11" name="矩形: 圆角 10"/>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Taste drücken</a:t>
                </a:r>
                <a:endParaRPr lang="en-US" sz="580">
                  <a:latin typeface="HarmonyOS Sans SC Medium" panose="00000600000000000000" pitchFamily="2" charset="-122"/>
                  <a:ea typeface="HarmonyOS Sans SC Medium" panose="00000600000000000000" pitchFamily="2" charset="-122"/>
                </a:endParaRPr>
              </a:p>
            </p:txBody>
          </p:sp>
          <p:pic>
            <p:nvPicPr>
              <p:cNvPr id="12" name="图形 11" descr="C:/Users/aa/Desktop/临时00000/新建文件夹 (2)/资源 31.png资源 31"/>
              <p:cNvPicPr>
                <a:picLocks noChangeAspect="1"/>
              </p:cNvPicPr>
              <p:nvPr/>
            </p:nvPicPr>
            <p:blipFill>
              <a:blip r:embed="rId1"/>
              <a:srcRect l="111" r="111"/>
              <a:stretch>
                <a:fillRect/>
              </a:stretch>
            </p:blipFill>
            <p:spPr>
              <a:xfrm>
                <a:off x="2106843" y="1030570"/>
                <a:ext cx="103727" cy="115253"/>
              </a:xfrm>
              <a:prstGeom prst="rect">
                <a:avLst/>
              </a:prstGeom>
            </p:spPr>
          </p:pic>
        </p:grpSp>
      </p:grpSp>
      <p:sp>
        <p:nvSpPr>
          <p:cNvPr id="134" name="文本框 133"/>
          <p:cNvSpPr txBox="1"/>
          <p:nvPr/>
        </p:nvSpPr>
        <p:spPr>
          <a:xfrm>
            <a:off x="1350010" y="1452880"/>
            <a:ext cx="1558290" cy="102235"/>
          </a:xfrm>
          <a:prstGeom prst="rect">
            <a:avLst/>
          </a:prstGeom>
          <a:noFill/>
        </p:spPr>
        <p:txBody>
          <a:bodyPr wrap="square" lIns="0" tIns="0" rIns="0" bIns="0" rtlCol="0">
            <a:spAutoFit/>
          </a:bodyPr>
          <a:lstStyle/>
          <a:p>
            <a:pPr marL="35560" defTabSz="346075" fontAlgn="ctr"/>
            <a:r>
              <a:rPr lang="de-DE" altLang="zh-CN" sz="665">
                <a:solidFill>
                  <a:srgbClr val="000000"/>
                </a:solidFill>
                <a:latin typeface="HarmonyOS Sans SC Medium" panose="00000600000000000000" pitchFamily="2" charset="-122"/>
                <a:ea typeface="HarmonyOS Sans SC Medium" panose="00000600000000000000" pitchFamily="2" charset="-122"/>
              </a:rPr>
              <a:t>Hinweis: Wenn FM eingeschaltet ist</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70" name="组合 69"/>
          <p:cNvGrpSpPr/>
          <p:nvPr/>
        </p:nvGrpSpPr>
        <p:grpSpPr>
          <a:xfrm rot="0">
            <a:off x="1350010" y="2788920"/>
            <a:ext cx="963930" cy="131445"/>
            <a:chOff x="2335" y="4278"/>
            <a:chExt cx="1518" cy="207"/>
          </a:xfrm>
        </p:grpSpPr>
        <p:pic>
          <p:nvPicPr>
            <p:cNvPr id="103" name="图形 102" descr="C:/Users/aa/Desktop/临时00000/新建文件夹 (2)/资源 26.png资源 26"/>
            <p:cNvPicPr>
              <a:picLocks noChangeAspect="1"/>
            </p:cNvPicPr>
            <p:nvPr/>
          </p:nvPicPr>
          <p:blipFill>
            <a:blip r:embed="rId7"/>
            <a:srcRect l="-284" t="284" r="284" b="284"/>
            <a:stretch>
              <a:fillRect/>
            </a:stretch>
          </p:blipFill>
          <p:spPr>
            <a:xfrm>
              <a:off x="2335" y="4278"/>
              <a:ext cx="176" cy="200"/>
            </a:xfrm>
            <a:prstGeom prst="rect">
              <a:avLst/>
            </a:prstGeom>
          </p:spPr>
        </p:pic>
        <p:grpSp>
          <p:nvGrpSpPr>
            <p:cNvPr id="21" name="组合 20"/>
            <p:cNvGrpSpPr/>
            <p:nvPr/>
          </p:nvGrpSpPr>
          <p:grpSpPr>
            <a:xfrm rot="0">
              <a:off x="2551" y="4287"/>
              <a:ext cx="1302" cy="198"/>
              <a:chOff x="2045971" y="1012297"/>
              <a:chExt cx="999251" cy="151796"/>
            </a:xfrm>
          </p:grpSpPr>
          <p:sp>
            <p:nvSpPr>
              <p:cNvPr id="22" name="矩形: 圆角 21"/>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×2 Taste drücken</a:t>
                </a:r>
                <a:endParaRPr lang="en-US" sz="580">
                  <a:latin typeface="HarmonyOS Sans SC Medium" panose="00000600000000000000" pitchFamily="2" charset="-122"/>
                  <a:ea typeface="HarmonyOS Sans SC Medium" panose="00000600000000000000" pitchFamily="2" charset="-122"/>
                </a:endParaRPr>
              </a:p>
            </p:txBody>
          </p:sp>
          <p:pic>
            <p:nvPicPr>
              <p:cNvPr id="23" name="图形 22" descr="C:/Users/aa/Desktop/临时00000/新建文件夹 (2)/资源 31.png资源 31"/>
              <p:cNvPicPr>
                <a:picLocks noChangeAspect="1"/>
              </p:cNvPicPr>
              <p:nvPr/>
            </p:nvPicPr>
            <p:blipFill>
              <a:blip r:embed="rId1"/>
              <a:srcRect l="111" r="111"/>
              <a:stretch>
                <a:fillRect/>
              </a:stretch>
            </p:blipFill>
            <p:spPr>
              <a:xfrm>
                <a:off x="2106843" y="1030570"/>
                <a:ext cx="103727" cy="115253"/>
              </a:xfrm>
              <a:prstGeom prst="rect">
                <a:avLst/>
              </a:prstGeom>
            </p:spPr>
          </p:pic>
        </p:grpSp>
      </p:grpSp>
      <p:grpSp>
        <p:nvGrpSpPr>
          <p:cNvPr id="40" name="组合 39"/>
          <p:cNvGrpSpPr/>
          <p:nvPr/>
        </p:nvGrpSpPr>
        <p:grpSpPr>
          <a:xfrm rot="0">
            <a:off x="1350010" y="4155440"/>
            <a:ext cx="871855" cy="127000"/>
            <a:chOff x="2116" y="5014"/>
            <a:chExt cx="1373" cy="200"/>
          </a:xfrm>
        </p:grpSpPr>
        <p:pic>
          <p:nvPicPr>
            <p:cNvPr id="41" name="图形 16" descr="C:/Users/aa/Desktop/临时00000/新建文件夹 (2)/资源 27.png资源 27"/>
            <p:cNvPicPr>
              <a:picLocks noChangeAspect="1"/>
            </p:cNvPicPr>
            <p:nvPr/>
          </p:nvPicPr>
          <p:blipFill>
            <a:blip r:embed="rId4"/>
            <a:srcRect l="250" t="-250" r="250" b="250"/>
            <a:stretch>
              <a:fillRect/>
            </a:stretch>
          </p:blipFill>
          <p:spPr>
            <a:xfrm>
              <a:off x="2486" y="5014"/>
              <a:ext cx="199" cy="200"/>
            </a:xfrm>
            <a:prstGeom prst="rect">
              <a:avLst/>
            </a:prstGeom>
          </p:spPr>
        </p:pic>
        <p:sp>
          <p:nvSpPr>
            <p:cNvPr id="48" name="矩形: 圆角 53"/>
            <p:cNvSpPr/>
            <p:nvPr/>
          </p:nvSpPr>
          <p:spPr>
            <a:xfrm>
              <a:off x="2762" y="5015"/>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75">
                  <a:latin typeface="HarmonyOS Sans SC Medium" panose="00000600000000000000" pitchFamily="2" charset="-122"/>
                  <a:ea typeface="HarmonyOS Sans SC Medium" panose="00000600000000000000" pitchFamily="2" charset="-122"/>
                </a:rPr>
                <a:t>3S</a:t>
              </a:r>
              <a:endParaRPr lang="en-US" sz="575">
                <a:latin typeface="HarmonyOS Sans SC Medium" panose="00000600000000000000" pitchFamily="2" charset="-122"/>
                <a:ea typeface="HarmonyOS Sans SC Medium" panose="00000600000000000000" pitchFamily="2" charset="-122"/>
              </a:endParaRPr>
            </a:p>
          </p:txBody>
        </p:sp>
        <p:pic>
          <p:nvPicPr>
            <p:cNvPr id="50" name="图形 54" descr="C:/Users/aa/Desktop/临时00000/新建文件夹 (2)/资源 31.png资源 31"/>
            <p:cNvPicPr>
              <a:picLocks noChangeAspect="1"/>
            </p:cNvPicPr>
            <p:nvPr/>
          </p:nvPicPr>
          <p:blipFill>
            <a:blip r:embed="rId1"/>
            <a:srcRect l="-370" t="370" r="370" b="370"/>
            <a:stretch>
              <a:fillRect/>
            </a:stretch>
          </p:blipFill>
          <p:spPr>
            <a:xfrm>
              <a:off x="2842" y="5039"/>
              <a:ext cx="135" cy="150"/>
            </a:xfrm>
            <a:prstGeom prst="rect">
              <a:avLst/>
            </a:prstGeom>
          </p:spPr>
        </p:pic>
        <p:pic>
          <p:nvPicPr>
            <p:cNvPr id="51" name="图形 55" descr="C:/Users/aa/Desktop/临时00000/新建文件夹 (2)/资源 30.png资源 30"/>
            <p:cNvPicPr>
              <a:picLocks noChangeAspect="1"/>
            </p:cNvPicPr>
            <p:nvPr/>
          </p:nvPicPr>
          <p:blipFill>
            <a:blip r:embed="rId6"/>
            <a:srcRect l="-333" t="333" r="333" b="333"/>
            <a:stretch>
              <a:fillRect/>
            </a:stretch>
          </p:blipFill>
          <p:spPr>
            <a:xfrm>
              <a:off x="3039" y="5039"/>
              <a:ext cx="150" cy="150"/>
            </a:xfrm>
            <a:prstGeom prst="rect">
              <a:avLst/>
            </a:prstGeom>
          </p:spPr>
        </p:pic>
        <p:sp>
          <p:nvSpPr>
            <p:cNvPr id="52" name="文本框 51"/>
            <p:cNvSpPr txBox="1">
              <a:spLocks noChangeAspect="1"/>
            </p:cNvSpPr>
            <p:nvPr/>
          </p:nvSpPr>
          <p:spPr>
            <a:xfrm>
              <a:off x="2336" y="5054"/>
              <a:ext cx="118"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8" tIns="37834" rIns="75668" bIns="37834" numCol="1" spcCol="0" rtlCol="0" fromWordArt="0" anchor="t" anchorCtr="0" forceAA="0" compatLnSpc="1">
              <a:noAutofit/>
            </a:bodyPr>
            <a:p>
              <a:endParaRPr lang="en-US" sz="1490">
                <a:latin typeface="HarmonyOS Sans SC Medium" panose="00000600000000000000" pitchFamily="2" charset="-122"/>
                <a:ea typeface="HarmonyOS Sans SC Medium" panose="00000600000000000000" pitchFamily="2" charset="-122"/>
              </a:endParaRPr>
            </a:p>
          </p:txBody>
        </p:sp>
        <p:pic>
          <p:nvPicPr>
            <p:cNvPr id="53" name="图形 107" descr="C:/Users/aa/Desktop/临时00000/新建文件夹 (2)/资源 24.png资源 24"/>
            <p:cNvPicPr>
              <a:picLocks noChangeAspect="1"/>
            </p:cNvPicPr>
            <p:nvPr/>
          </p:nvPicPr>
          <p:blipFill>
            <a:blip r:embed="rId8"/>
            <a:srcRect l="-250" t="250" r="250" b="250"/>
            <a:stretch>
              <a:fillRect/>
            </a:stretch>
          </p:blipFill>
          <p:spPr>
            <a:xfrm>
              <a:off x="2116" y="5025"/>
              <a:ext cx="200" cy="178"/>
            </a:xfrm>
            <a:prstGeom prst="rect">
              <a:avLst/>
            </a:prstGeom>
          </p:spPr>
        </p:pic>
      </p:grpSp>
      <p:sp>
        <p:nvSpPr>
          <p:cNvPr id="57" name="文本框 56"/>
          <p:cNvSpPr txBox="1"/>
          <p:nvPr>
            <p:custDataLst>
              <p:tags r:id="rId9"/>
            </p:custDataLst>
          </p:nvPr>
        </p:nvSpPr>
        <p:spPr>
          <a:xfrm>
            <a:off x="1350010" y="3597275"/>
            <a:ext cx="1805305" cy="502285"/>
          </a:xfrm>
          <a:prstGeom prst="rect">
            <a:avLst/>
          </a:prstGeom>
          <a:noFill/>
        </p:spPr>
        <p:txBody>
          <a:bodyPr wrap="square" lIns="0" tIns="0" rIns="0" bIns="0" rtlCol="0">
            <a:spAutoFit/>
          </a:bodyPr>
          <a:p>
            <a:pPr marL="36195" algn="l" defTabSz="353060" rtl="0" eaLnBrk="1" fontAlgn="ctr" latinLnBrk="0" hangingPunct="1">
              <a:buNone/>
            </a:pPr>
            <a:r>
              <a:rPr sz="470">
                <a:solidFill>
                  <a:srgbClr val="000000"/>
                </a:solidFill>
                <a:effectLst/>
                <a:latin typeface="HarmonyOS Sans SC Medium" panose="00000600000000000000" pitchFamily="2" charset="-122"/>
                <a:ea typeface="HarmonyOS Sans SC Medium" panose="00000600000000000000" pitchFamily="2" charset="-122"/>
                <a:sym typeface="+mn-ea"/>
              </a:rPr>
              <a:t>Hinweis: Halten Sie beide Headsets im 2-Personen-Gruppenmodus in einem Abstand von weniger als 1 Meter. Das freigebende Headset muss beim Starten der Musikfreigabe Musik wiedergeben. Ist das freigebende Headset mit zwei Mobiltelefonen verbunden, wird der FM-Modus aktiviert. (Während der Musikfreigabe wird die Bluetooth-Verbindung des empfangenden Headsets zum Mobiltelefon getrennt.)</a:t>
            </a:r>
            <a:endParaRPr sz="47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59" name="组合 58"/>
          <p:cNvGrpSpPr/>
          <p:nvPr/>
        </p:nvGrpSpPr>
        <p:grpSpPr>
          <a:xfrm rot="0">
            <a:off x="1350010" y="3441065"/>
            <a:ext cx="589915" cy="127000"/>
            <a:chOff x="2508" y="4994"/>
            <a:chExt cx="929" cy="200"/>
          </a:xfrm>
        </p:grpSpPr>
        <p:pic>
          <p:nvPicPr>
            <p:cNvPr id="60" name="图形 84" descr="C:/Users/aa/Desktop/临时00000/新建文件夹 (2)/资源 27.png资源 27"/>
            <p:cNvPicPr>
              <a:picLocks noChangeAspect="1"/>
            </p:cNvPicPr>
            <p:nvPr>
              <p:custDataLst>
                <p:tags r:id="rId10"/>
              </p:custDataLst>
            </p:nvPr>
          </p:nvPicPr>
          <p:blipFill>
            <a:blip r:embed="rId4"/>
            <a:srcRect l="-250" t="250" r="250" b="250"/>
            <a:stretch>
              <a:fillRect/>
            </a:stretch>
          </p:blipFill>
          <p:spPr>
            <a:xfrm>
              <a:off x="2508" y="4994"/>
              <a:ext cx="200" cy="200"/>
            </a:xfrm>
            <a:prstGeom prst="rect">
              <a:avLst/>
            </a:prstGeom>
          </p:spPr>
        </p:pic>
        <p:grpSp>
          <p:nvGrpSpPr>
            <p:cNvPr id="61" name="组合 60"/>
            <p:cNvGrpSpPr/>
            <p:nvPr>
              <p:custDataLst>
                <p:tags r:id="rId11"/>
              </p:custDataLst>
            </p:nvPr>
          </p:nvGrpSpPr>
          <p:grpSpPr>
            <a:xfrm rot="0">
              <a:off x="2736" y="4995"/>
              <a:ext cx="701" cy="198"/>
              <a:chOff x="2045970" y="1012299"/>
              <a:chExt cx="538275" cy="151794"/>
            </a:xfrm>
          </p:grpSpPr>
          <p:sp>
            <p:nvSpPr>
              <p:cNvPr id="62" name="矩形: 圆角 88"/>
              <p:cNvSpPr/>
              <p:nvPr>
                <p:custDataLst>
                  <p:tags r:id="rId12"/>
                </p:custDataLst>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63" name="图形 89" descr="C:/Users/aa/Desktop/临时00000/新建文件夹 (2)/资源 31.png资源 31"/>
              <p:cNvPicPr>
                <a:picLocks noChangeAspect="1"/>
              </p:cNvPicPr>
              <p:nvPr>
                <p:custDataLst>
                  <p:tags r:id="rId13"/>
                </p:custDataLst>
              </p:nvPr>
            </p:nvPicPr>
            <p:blipFill>
              <a:blip r:embed="rId1"/>
              <a:srcRect l="112" r="112"/>
              <a:stretch>
                <a:fillRect/>
              </a:stretch>
            </p:blipFill>
            <p:spPr>
              <a:xfrm>
                <a:off x="2106843" y="1030570"/>
                <a:ext cx="103727" cy="115253"/>
              </a:xfrm>
              <a:prstGeom prst="rect">
                <a:avLst/>
              </a:prstGeom>
            </p:spPr>
          </p:pic>
          <p:pic>
            <p:nvPicPr>
              <p:cNvPr id="64" name="图形 90" descr="C:/Users/aa/Desktop/临时00000/新建文件夹 (2)/资源 30.png资源 30"/>
              <p:cNvPicPr>
                <a:picLocks noChangeAspect="1"/>
              </p:cNvPicPr>
              <p:nvPr>
                <p:custDataLst>
                  <p:tags r:id="rId14"/>
                </p:custDataLst>
              </p:nvPr>
            </p:nvPicPr>
            <p:blipFill>
              <a:blip r:embed="rId6"/>
              <a:srcRect l="112" r="112"/>
              <a:stretch>
                <a:fillRect/>
              </a:stretch>
            </p:blipFill>
            <p:spPr>
              <a:xfrm>
                <a:off x="2258448" y="1030570"/>
                <a:ext cx="115253" cy="115253"/>
              </a:xfrm>
              <a:prstGeom prst="rect">
                <a:avLst/>
              </a:prstGeom>
            </p:spPr>
          </p:pic>
        </p:grpSp>
      </p:grpSp>
      <p:sp>
        <p:nvSpPr>
          <p:cNvPr id="65" name="文本框 64"/>
          <p:cNvSpPr txBox="1"/>
          <p:nvPr>
            <p:custDataLst>
              <p:tags r:id="rId15"/>
            </p:custDataLst>
          </p:nvPr>
        </p:nvSpPr>
        <p:spPr>
          <a:xfrm>
            <a:off x="1350010" y="3306445"/>
            <a:ext cx="1858010" cy="92075"/>
          </a:xfrm>
          <a:prstGeom prst="rect">
            <a:avLst/>
          </a:prstGeom>
          <a:noFill/>
        </p:spPr>
        <p:txBody>
          <a:bodyPr wrap="square" lIns="0" tIns="0" rIns="0" bIns="0" rtlCol="0">
            <a:spAutoFit/>
          </a:bodyPr>
          <a:p>
            <a:pPr marL="36195" algn="l" defTabSz="353060" rtl="0" eaLnBrk="1" fontAlgn="ctr" latinLnBrk="0" hangingPunct="1">
              <a:buNone/>
            </a:pPr>
            <a:r>
              <a:rPr sz="600">
                <a:solidFill>
                  <a:srgbClr val="000000"/>
                </a:solidFill>
                <a:effectLst/>
                <a:latin typeface="HarmonyOS Sans SC Medium" panose="00000600000000000000" pitchFamily="2" charset="-122"/>
                <a:ea typeface="HarmonyOS Sans SC Medium" panose="00000600000000000000" pitchFamily="2" charset="-122"/>
                <a:sym typeface="+mn-ea"/>
              </a:rPr>
              <a:t>Im Gruppenmodus für 2 Personen</a:t>
            </a:r>
            <a:endParaRPr sz="60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3" name="组合 2"/>
          <p:cNvGrpSpPr/>
          <p:nvPr/>
        </p:nvGrpSpPr>
        <p:grpSpPr>
          <a:xfrm rot="0">
            <a:off x="1350010" y="1102995"/>
            <a:ext cx="965200" cy="127635"/>
            <a:chOff x="2078" y="1393"/>
            <a:chExt cx="1520" cy="201"/>
          </a:xfrm>
        </p:grpSpPr>
        <p:pic>
          <p:nvPicPr>
            <p:cNvPr id="4" name="图形 126" descr="C:/Users/aa/Desktop/临时00000/新建文件夹 (2)/资源 27.png资源 27"/>
            <p:cNvPicPr>
              <a:picLocks noChangeAspect="1"/>
            </p:cNvPicPr>
            <p:nvPr/>
          </p:nvPicPr>
          <p:blipFill>
            <a:blip r:embed="rId4"/>
            <a:srcRect l="-250" t="250" r="250" b="250"/>
            <a:stretch>
              <a:fillRect/>
            </a:stretch>
          </p:blipFill>
          <p:spPr>
            <a:xfrm>
              <a:off x="2078" y="1394"/>
              <a:ext cx="200" cy="200"/>
            </a:xfrm>
            <a:prstGeom prst="rect">
              <a:avLst/>
            </a:prstGeom>
          </p:spPr>
        </p:pic>
        <p:grpSp>
          <p:nvGrpSpPr>
            <p:cNvPr id="5" name="组合 4"/>
            <p:cNvGrpSpPr/>
            <p:nvPr/>
          </p:nvGrpSpPr>
          <p:grpSpPr>
            <a:xfrm rot="0">
              <a:off x="2296" y="1393"/>
              <a:ext cx="1302" cy="198"/>
              <a:chOff x="2045971" y="1012297"/>
              <a:chExt cx="999251" cy="151796"/>
            </a:xfrm>
          </p:grpSpPr>
          <p:sp>
            <p:nvSpPr>
              <p:cNvPr id="6" name="矩形: 圆角 10"/>
              <p:cNvSpPr/>
              <p:nvPr/>
            </p:nvSpPr>
            <p:spPr>
              <a:xfrm>
                <a:off x="2045971" y="1012297"/>
                <a:ext cx="999251"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×2 Taste drücken</a:t>
                </a:r>
                <a:endParaRPr lang="en-US" sz="580">
                  <a:latin typeface="HarmonyOS Sans SC Medium" panose="00000600000000000000" pitchFamily="2" charset="-122"/>
                  <a:ea typeface="HarmonyOS Sans SC Medium" panose="00000600000000000000" pitchFamily="2" charset="-122"/>
                </a:endParaRPr>
              </a:p>
            </p:txBody>
          </p:sp>
          <p:pic>
            <p:nvPicPr>
              <p:cNvPr id="7" name="图形 11" descr="C:/Users/aa/Desktop/临时00000/新建文件夹 (2)/资源 31.png资源 31"/>
              <p:cNvPicPr>
                <a:picLocks noChangeAspect="1"/>
              </p:cNvPicPr>
              <p:nvPr/>
            </p:nvPicPr>
            <p:blipFill>
              <a:blip r:embed="rId1"/>
              <a:srcRect l="111" r="111"/>
              <a:stretch>
                <a:fillRect/>
              </a:stretch>
            </p:blipFill>
            <p:spPr>
              <a:xfrm>
                <a:off x="2106843" y="1030570"/>
                <a:ext cx="103727" cy="115253"/>
              </a:xfrm>
              <a:prstGeom prst="rect">
                <a:avLst/>
              </a:prstGeom>
            </p:spPr>
          </p:pic>
        </p:grpSp>
      </p:grpSp>
      <p:grpSp>
        <p:nvGrpSpPr>
          <p:cNvPr id="8" name="组合 7"/>
          <p:cNvGrpSpPr/>
          <p:nvPr/>
        </p:nvGrpSpPr>
        <p:grpSpPr>
          <a:xfrm rot="0">
            <a:off x="1350010" y="1297940"/>
            <a:ext cx="965200" cy="127635"/>
            <a:chOff x="2078" y="1393"/>
            <a:chExt cx="1520" cy="201"/>
          </a:xfrm>
        </p:grpSpPr>
        <p:pic>
          <p:nvPicPr>
            <p:cNvPr id="9" name="图形 126" descr="C:/Users/aa/Desktop/临时00000/新建文件夹 (2)/资源 27.png资源 27"/>
            <p:cNvPicPr>
              <a:picLocks noChangeAspect="1"/>
            </p:cNvPicPr>
            <p:nvPr/>
          </p:nvPicPr>
          <p:blipFill>
            <a:blip r:embed="rId4"/>
            <a:srcRect l="-250" t="250" r="250" b="250"/>
            <a:stretch>
              <a:fillRect/>
            </a:stretch>
          </p:blipFill>
          <p:spPr>
            <a:xfrm>
              <a:off x="2078" y="1394"/>
              <a:ext cx="200" cy="200"/>
            </a:xfrm>
            <a:prstGeom prst="rect">
              <a:avLst/>
            </a:prstGeom>
          </p:spPr>
        </p:pic>
        <p:grpSp>
          <p:nvGrpSpPr>
            <p:cNvPr id="17" name="组合 16"/>
            <p:cNvGrpSpPr/>
            <p:nvPr/>
          </p:nvGrpSpPr>
          <p:grpSpPr>
            <a:xfrm rot="0">
              <a:off x="2296" y="1393"/>
              <a:ext cx="1302" cy="198"/>
              <a:chOff x="2045971" y="1012301"/>
              <a:chExt cx="999251" cy="151789"/>
            </a:xfrm>
          </p:grpSpPr>
          <p:sp>
            <p:nvSpPr>
              <p:cNvPr id="20" name="矩形: 圆角 10"/>
              <p:cNvSpPr/>
              <p:nvPr/>
            </p:nvSpPr>
            <p:spPr>
              <a:xfrm>
                <a:off x="2045971" y="1012301"/>
                <a:ext cx="999251" cy="15178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×1 Taste drücken</a:t>
                </a:r>
                <a:endParaRPr lang="en-US" sz="580">
                  <a:latin typeface="HarmonyOS Sans SC Medium" panose="00000600000000000000" pitchFamily="2" charset="-122"/>
                  <a:ea typeface="HarmonyOS Sans SC Medium" panose="00000600000000000000" pitchFamily="2" charset="-122"/>
                </a:endParaRPr>
              </a:p>
            </p:txBody>
          </p:sp>
          <p:pic>
            <p:nvPicPr>
              <p:cNvPr id="24" name="图形 11" descr="C:/Users/aa/Desktop/临时00000/新建文件夹 (2)/资源 31.png资源 31"/>
              <p:cNvPicPr>
                <a:picLocks noChangeAspect="1"/>
              </p:cNvPicPr>
              <p:nvPr/>
            </p:nvPicPr>
            <p:blipFill>
              <a:blip r:embed="rId1"/>
              <a:srcRect l="111" r="111"/>
              <a:stretch>
                <a:fillRect/>
              </a:stretch>
            </p:blipFill>
            <p:spPr>
              <a:xfrm>
                <a:off x="2106843" y="1030570"/>
                <a:ext cx="103727" cy="115253"/>
              </a:xfrm>
              <a:prstGeom prst="rect">
                <a:avLst/>
              </a:prstGeom>
            </p:spPr>
          </p:pic>
        </p:grpSp>
      </p:grpSp>
      <p:pic>
        <p:nvPicPr>
          <p:cNvPr id="142" name="图片 141" descr="资源 26"/>
          <p:cNvPicPr>
            <a:picLocks noChangeAspect="1"/>
          </p:cNvPicPr>
          <p:nvPr/>
        </p:nvPicPr>
        <p:blipFill>
          <a:blip r:embed="rId7"/>
          <a:stretch>
            <a:fillRect/>
          </a:stretch>
        </p:blipFill>
        <p:spPr>
          <a:xfrm>
            <a:off x="1350479" y="509135"/>
            <a:ext cx="110823" cy="126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360045" y="268176"/>
          <a:ext cx="2879725" cy="3963670"/>
        </p:xfrm>
        <a:graphic>
          <a:graphicData uri="http://schemas.openxmlformats.org/drawingml/2006/table">
            <a:tbl>
              <a:tblPr>
                <a:tableStyleId>{5C22544A-7EE6-4342-B048-85BDC9FD1C3A}</a:tableStyleId>
              </a:tblPr>
              <a:tblGrid>
                <a:gridCol w="864235"/>
                <a:gridCol w="2015765"/>
              </a:tblGrid>
              <a:tr h="216000">
                <a:tc>
                  <a:txBody>
                    <a:bodyPr/>
                    <a:lstStyle/>
                    <a:p>
                      <a:pPr marL="3619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Funzione</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Funzionamento dei pulsanti</a:t>
                      </a:r>
                      <a:endPar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121629"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25844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Accensione/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Spegnimento</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31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Riproduci Musica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31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Pausa Musica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31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Precedente Traccia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31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Prossima Traccia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31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Volume +</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431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Volume -</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989">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Rispondi Alla Chiamata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145" algn="l" defTabSz="353060" rtl="0" eaLnBrk="1" fontAlgn="ctr" latinLnBrk="0" hangingPunct="1"/>
                      <a:r>
                        <a:rPr lang="en-US" altLang="zh-CN"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Qualsiasi pulsante</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399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Termina Chiamata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399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Rifiuta Chiamata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859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Accoppiamento Telefonico</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2578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Raggruppamento Bluetooth Di Gruppo</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Modalità Gruppo</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72795">
                <a:tc>
                  <a:txBody>
                    <a:bodyPr/>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Modalità</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Universale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图形 2" descr="C:/Users/aa/Desktop/临时00000/新建文件夹 (2)/资源 27.png资源 27"/>
          <p:cNvPicPr>
            <a:picLocks noChangeAspect="1"/>
          </p:cNvPicPr>
          <p:nvPr/>
        </p:nvPicPr>
        <p:blipFill>
          <a:blip r:embed="rId1"/>
          <a:srcRect t="250" b="250"/>
          <a:stretch>
            <a:fillRect/>
          </a:stretch>
        </p:blipFill>
        <p:spPr>
          <a:xfrm>
            <a:off x="1592580" y="546100"/>
            <a:ext cx="127000" cy="127000"/>
          </a:xfrm>
          <a:prstGeom prst="rect">
            <a:avLst/>
          </a:prstGeom>
        </p:spPr>
      </p:pic>
      <p:sp>
        <p:nvSpPr>
          <p:cNvPr id="6" name="文本框 5"/>
          <p:cNvSpPr txBox="1">
            <a:spLocks noChangeAspect="1"/>
          </p:cNvSpPr>
          <p:nvPr/>
        </p:nvSpPr>
        <p:spPr>
          <a:xfrm>
            <a:off x="1499870" y="571500"/>
            <a:ext cx="75565" cy="75565"/>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7" name="组合 6"/>
          <p:cNvGrpSpPr/>
          <p:nvPr/>
        </p:nvGrpSpPr>
        <p:grpSpPr>
          <a:xfrm rot="0">
            <a:off x="1737360" y="546735"/>
            <a:ext cx="434975" cy="125730"/>
            <a:chOff x="2045970" y="1012299"/>
            <a:chExt cx="525571" cy="151794"/>
          </a:xfrm>
        </p:grpSpPr>
        <p:sp>
          <p:nvSpPr>
            <p:cNvPr id="9" name="矩形: 圆角 8"/>
            <p:cNvSpPr/>
            <p:nvPr/>
          </p:nvSpPr>
          <p:spPr>
            <a:xfrm>
              <a:off x="2045970" y="1012299"/>
              <a:ext cx="52557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1" name="图形 10"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3" name="图形 12" descr="C:/Users/aa/Desktop/临时00000/新建文件夹 (2)/资源 30.png资源 30"/>
            <p:cNvPicPr>
              <a:picLocks noChangeAspect="1"/>
            </p:cNvPicPr>
            <p:nvPr/>
          </p:nvPicPr>
          <p:blipFill>
            <a:blip r:embed="rId3"/>
            <a:srcRect t="71" b="71"/>
            <a:stretch>
              <a:fillRect/>
            </a:stretch>
          </p:blipFill>
          <p:spPr>
            <a:xfrm>
              <a:off x="2258448" y="1030570"/>
              <a:ext cx="115253" cy="115253"/>
            </a:xfrm>
            <a:prstGeom prst="rect">
              <a:avLst/>
            </a:prstGeom>
          </p:spPr>
        </p:pic>
      </p:grpSp>
      <p:pic>
        <p:nvPicPr>
          <p:cNvPr id="46" name="图形 45" descr="C:/Users/aa/Desktop/临时00000/新建文件夹 (2)/资源 27.png资源 27"/>
          <p:cNvPicPr>
            <a:picLocks noChangeAspect="1"/>
          </p:cNvPicPr>
          <p:nvPr/>
        </p:nvPicPr>
        <p:blipFill>
          <a:blip r:embed="rId1"/>
          <a:srcRect t="250" b="250"/>
          <a:stretch>
            <a:fillRect/>
          </a:stretch>
        </p:blipFill>
        <p:spPr>
          <a:xfrm>
            <a:off x="1360805" y="772795"/>
            <a:ext cx="127000" cy="127000"/>
          </a:xfrm>
          <a:prstGeom prst="rect">
            <a:avLst/>
          </a:prstGeom>
        </p:spPr>
      </p:pic>
      <p:grpSp>
        <p:nvGrpSpPr>
          <p:cNvPr id="40" name="组合 39"/>
          <p:cNvGrpSpPr/>
          <p:nvPr/>
        </p:nvGrpSpPr>
        <p:grpSpPr>
          <a:xfrm rot="0">
            <a:off x="1505585" y="773430"/>
            <a:ext cx="760095" cy="125730"/>
            <a:chOff x="2045971" y="1012295"/>
            <a:chExt cx="918806" cy="151796"/>
          </a:xfrm>
        </p:grpSpPr>
        <p:sp>
          <p:nvSpPr>
            <p:cNvPr id="41" name="矩形: 圆角 40"/>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Premere 1 volte</a:t>
              </a:r>
              <a:endParaRPr lang="en-US" sz="580">
                <a:latin typeface="HarmonyOS Sans SC Medium" panose="00000600000000000000" pitchFamily="2" charset="-122"/>
                <a:ea typeface="HarmonyOS Sans SC Medium" panose="00000600000000000000" pitchFamily="2" charset="-122"/>
              </a:endParaRPr>
            </a:p>
          </p:txBody>
        </p:sp>
        <p:pic>
          <p:nvPicPr>
            <p:cNvPr id="42" name="图形 41"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pic>
        <p:nvPicPr>
          <p:cNvPr id="139" name="图形 138" descr="C:/Users/aa/Desktop/临时00000/新建文件夹 (2)/资源 28.png资源 28"/>
          <p:cNvPicPr>
            <a:picLocks noChangeAspect="1"/>
          </p:cNvPicPr>
          <p:nvPr/>
        </p:nvPicPr>
        <p:blipFill>
          <a:blip r:embed="rId4"/>
          <a:srcRect t="250" b="250"/>
          <a:stretch>
            <a:fillRect/>
          </a:stretch>
        </p:blipFill>
        <p:spPr>
          <a:xfrm>
            <a:off x="1360805" y="1175385"/>
            <a:ext cx="127000" cy="113030"/>
          </a:xfrm>
          <a:prstGeom prst="rect">
            <a:avLst/>
          </a:prstGeom>
        </p:spPr>
      </p:pic>
      <p:pic>
        <p:nvPicPr>
          <p:cNvPr id="140" name="图形 139" descr="C:/Users/aa/Desktop/临时00000/新建文件夹 (2)/资源 24.png资源 24"/>
          <p:cNvPicPr>
            <a:picLocks noChangeAspect="1"/>
          </p:cNvPicPr>
          <p:nvPr/>
        </p:nvPicPr>
        <p:blipFill>
          <a:blip r:embed="rId5"/>
          <a:srcRect t="250" b="250"/>
          <a:stretch>
            <a:fillRect/>
          </a:stretch>
        </p:blipFill>
        <p:spPr>
          <a:xfrm>
            <a:off x="1360805" y="1361440"/>
            <a:ext cx="127000" cy="113030"/>
          </a:xfrm>
          <a:prstGeom prst="rect">
            <a:avLst/>
          </a:prstGeom>
        </p:spPr>
      </p:pic>
      <p:pic>
        <p:nvPicPr>
          <p:cNvPr id="145" name="图形 144" descr="C:/Users/aa/Desktop/临时00000/新建文件夹 (2)/资源 28.png资源 28"/>
          <p:cNvPicPr>
            <a:picLocks noChangeAspect="1"/>
          </p:cNvPicPr>
          <p:nvPr/>
        </p:nvPicPr>
        <p:blipFill>
          <a:blip r:embed="rId4"/>
          <a:srcRect t="250" b="250"/>
          <a:stretch>
            <a:fillRect/>
          </a:stretch>
        </p:blipFill>
        <p:spPr>
          <a:xfrm>
            <a:off x="1360805" y="1554480"/>
            <a:ext cx="127000" cy="113030"/>
          </a:xfrm>
          <a:prstGeom prst="rect">
            <a:avLst/>
          </a:prstGeom>
        </p:spPr>
      </p:pic>
      <p:pic>
        <p:nvPicPr>
          <p:cNvPr id="149" name="图形 148" descr="C:/Users/aa/Desktop/临时00000/新建文件夹 (2)/资源 24.png资源 24"/>
          <p:cNvPicPr>
            <a:picLocks noChangeAspect="1"/>
          </p:cNvPicPr>
          <p:nvPr/>
        </p:nvPicPr>
        <p:blipFill>
          <a:blip r:embed="rId5"/>
          <a:srcRect t="250" b="250"/>
          <a:stretch>
            <a:fillRect/>
          </a:stretch>
        </p:blipFill>
        <p:spPr>
          <a:xfrm>
            <a:off x="1360805" y="1751330"/>
            <a:ext cx="127000" cy="113030"/>
          </a:xfrm>
          <a:prstGeom prst="rect">
            <a:avLst/>
          </a:prstGeom>
        </p:spPr>
      </p:pic>
      <p:pic>
        <p:nvPicPr>
          <p:cNvPr id="161" name="图形 160" descr="C:/Users/aa/Desktop/临时00000/新建文件夹 (2)/资源 26.png资源 26"/>
          <p:cNvPicPr>
            <a:picLocks noChangeAspect="1"/>
          </p:cNvPicPr>
          <p:nvPr/>
        </p:nvPicPr>
        <p:blipFill>
          <a:blip r:embed="rId6"/>
          <a:srcRect t="284" b="284"/>
          <a:stretch>
            <a:fillRect/>
          </a:stretch>
        </p:blipFill>
        <p:spPr>
          <a:xfrm>
            <a:off x="1368425" y="2150110"/>
            <a:ext cx="111760" cy="127000"/>
          </a:xfrm>
          <a:prstGeom prst="rect">
            <a:avLst/>
          </a:prstGeom>
        </p:spPr>
      </p:pic>
      <p:pic>
        <p:nvPicPr>
          <p:cNvPr id="207" name="图形 206" descr="C:/Users/aa/Desktop/临时00000/新建文件夹 (2)/资源 26.png资源 26"/>
          <p:cNvPicPr>
            <a:picLocks noChangeAspect="1"/>
          </p:cNvPicPr>
          <p:nvPr/>
        </p:nvPicPr>
        <p:blipFill>
          <a:blip r:embed="rId6"/>
          <a:srcRect t="284" b="284"/>
          <a:stretch>
            <a:fillRect/>
          </a:stretch>
        </p:blipFill>
        <p:spPr>
          <a:xfrm>
            <a:off x="1368425" y="2368550"/>
            <a:ext cx="111760" cy="127000"/>
          </a:xfrm>
          <a:prstGeom prst="rect">
            <a:avLst/>
          </a:prstGeom>
        </p:spPr>
      </p:pic>
      <p:grpSp>
        <p:nvGrpSpPr>
          <p:cNvPr id="163" name="组合 162"/>
          <p:cNvGrpSpPr/>
          <p:nvPr/>
        </p:nvGrpSpPr>
        <p:grpSpPr>
          <a:xfrm rot="0">
            <a:off x="1499870" y="2368550"/>
            <a:ext cx="471170" cy="125730"/>
            <a:chOff x="2045970" y="1012299"/>
            <a:chExt cx="569083" cy="151794"/>
          </a:xfrm>
        </p:grpSpPr>
        <p:sp>
          <p:nvSpPr>
            <p:cNvPr id="164" name="矩形: 圆角 163"/>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165" name="图形 164"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66" name="图形 165"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pic>
        <p:nvPicPr>
          <p:cNvPr id="208" name="图形 207" descr="C:/Users/aa/Desktop/临时00000/新建文件夹 (2)/资源 27.png资源 27"/>
          <p:cNvPicPr>
            <a:picLocks noChangeAspect="1"/>
          </p:cNvPicPr>
          <p:nvPr/>
        </p:nvPicPr>
        <p:blipFill>
          <a:blip r:embed="rId1"/>
          <a:srcRect t="250" b="250"/>
          <a:stretch>
            <a:fillRect/>
          </a:stretch>
        </p:blipFill>
        <p:spPr>
          <a:xfrm>
            <a:off x="1360805" y="2582545"/>
            <a:ext cx="127000" cy="127000"/>
          </a:xfrm>
          <a:prstGeom prst="rect">
            <a:avLst/>
          </a:prstGeom>
        </p:spPr>
      </p:pic>
      <p:pic>
        <p:nvPicPr>
          <p:cNvPr id="173" name="图形 172" descr="C:/Users/aa/Desktop/临时00000/新建文件夹 (2)/资源 26.png资源 26"/>
          <p:cNvPicPr>
            <a:picLocks noChangeAspect="1"/>
          </p:cNvPicPr>
          <p:nvPr/>
        </p:nvPicPr>
        <p:blipFill>
          <a:blip r:embed="rId6"/>
          <a:srcRect t="284" b="284"/>
          <a:stretch>
            <a:fillRect/>
          </a:stretch>
        </p:blipFill>
        <p:spPr>
          <a:xfrm>
            <a:off x="1368425" y="2773680"/>
            <a:ext cx="111760" cy="127000"/>
          </a:xfrm>
          <a:prstGeom prst="rect">
            <a:avLst/>
          </a:prstGeom>
        </p:spPr>
      </p:pic>
      <p:grpSp>
        <p:nvGrpSpPr>
          <p:cNvPr id="174" name="组合 173"/>
          <p:cNvGrpSpPr/>
          <p:nvPr/>
        </p:nvGrpSpPr>
        <p:grpSpPr>
          <a:xfrm rot="0">
            <a:off x="1499870" y="2773680"/>
            <a:ext cx="471170" cy="125730"/>
            <a:chOff x="2045970" y="1012299"/>
            <a:chExt cx="569083" cy="151794"/>
          </a:xfrm>
        </p:grpSpPr>
        <p:sp>
          <p:nvSpPr>
            <p:cNvPr id="175" name="矩形: 圆角 174"/>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76" name="图形 175"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177" name="图形 176"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sp>
        <p:nvSpPr>
          <p:cNvPr id="178" name="文本框 177"/>
          <p:cNvSpPr txBox="1"/>
          <p:nvPr/>
        </p:nvSpPr>
        <p:spPr>
          <a:xfrm>
            <a:off x="1360805" y="2957195"/>
            <a:ext cx="1758950" cy="102235"/>
          </a:xfrm>
          <a:prstGeom prst="rect">
            <a:avLst/>
          </a:prstGeom>
          <a:noFill/>
        </p:spPr>
        <p:txBody>
          <a:bodyPr wrap="squar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Unisciti a 2 membri.</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pic>
        <p:nvPicPr>
          <p:cNvPr id="179" name="图形 178" descr="C:/Users/aa/Desktop/临时00000/新建文件夹 (2)/资源 26.png资源 26"/>
          <p:cNvPicPr>
            <a:picLocks noChangeAspect="1"/>
          </p:cNvPicPr>
          <p:nvPr/>
        </p:nvPicPr>
        <p:blipFill>
          <a:blip r:embed="rId6"/>
          <a:srcRect t="284" b="284"/>
          <a:stretch>
            <a:fillRect/>
          </a:stretch>
        </p:blipFill>
        <p:spPr>
          <a:xfrm>
            <a:off x="1368425" y="3103245"/>
            <a:ext cx="111760" cy="127000"/>
          </a:xfrm>
          <a:prstGeom prst="rect">
            <a:avLst/>
          </a:prstGeom>
        </p:spPr>
      </p:pic>
      <p:sp>
        <p:nvSpPr>
          <p:cNvPr id="183" name="文本框 182"/>
          <p:cNvSpPr txBox="1"/>
          <p:nvPr/>
        </p:nvSpPr>
        <p:spPr>
          <a:xfrm>
            <a:off x="2284095" y="3121660"/>
            <a:ext cx="424180" cy="102235"/>
          </a:xfrm>
          <a:prstGeom prst="rect">
            <a:avLst/>
          </a:prstGeom>
          <a:noFill/>
        </p:spPr>
        <p:txBody>
          <a:bodyPr wrap="none" lIns="0" tIns="0" rIns="0" bIns="0" rtlCol="0">
            <a:spAutoFit/>
          </a:bodyPr>
          <a:lstStyle/>
          <a:p>
            <a:pPr marL="35560" defTabSz="346075" fontAlgn="ctr"/>
            <a:r>
              <a:rPr lang="en-US" altLang="zh-CN" sz="665">
                <a:solidFill>
                  <a:srgbClr val="000000"/>
                </a:solidFill>
                <a:latin typeface="HarmonyOS Sans SC Medium" panose="00000600000000000000" pitchFamily="2" charset="-122"/>
                <a:ea typeface="HarmonyOS Sans SC Medium" panose="00000600000000000000" pitchFamily="2" charset="-122"/>
              </a:rPr>
              <a:t>Conferma</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pic>
        <p:nvPicPr>
          <p:cNvPr id="184" name="图形 183" descr="C:/Users/aa/Desktop/临时00000/新建文件夹 (2)/资源 26.png资源 26"/>
          <p:cNvPicPr>
            <a:picLocks noChangeAspect="1"/>
          </p:cNvPicPr>
          <p:nvPr/>
        </p:nvPicPr>
        <p:blipFill>
          <a:blip r:embed="rId6"/>
          <a:srcRect t="284" b="284"/>
          <a:stretch>
            <a:fillRect/>
          </a:stretch>
        </p:blipFill>
        <p:spPr>
          <a:xfrm>
            <a:off x="1368425" y="3295015"/>
            <a:ext cx="111760" cy="127000"/>
          </a:xfrm>
          <a:prstGeom prst="rect">
            <a:avLst/>
          </a:prstGeom>
        </p:spPr>
      </p:pic>
      <p:cxnSp>
        <p:nvCxnSpPr>
          <p:cNvPr id="189" name="直接连接符 188"/>
          <p:cNvCxnSpPr>
            <a:cxnSpLocks noChangeAspect="1"/>
            <a:stCxn id="190" idx="4"/>
            <a:endCxn id="191" idx="0"/>
          </p:cNvCxnSpPr>
          <p:nvPr/>
        </p:nvCxnSpPr>
        <p:spPr>
          <a:xfrm>
            <a:off x="1304925" y="2854960"/>
            <a:ext cx="0" cy="27813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0" name="椭圆 189"/>
          <p:cNvSpPr>
            <a:spLocks noChangeAspect="1"/>
          </p:cNvSpPr>
          <p:nvPr/>
        </p:nvSpPr>
        <p:spPr>
          <a:xfrm>
            <a:off x="1285240" y="2815590"/>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1" name="椭圆 190"/>
          <p:cNvSpPr>
            <a:spLocks noChangeAspect="1"/>
          </p:cNvSpPr>
          <p:nvPr/>
        </p:nvSpPr>
        <p:spPr>
          <a:xfrm>
            <a:off x="1285240" y="3133090"/>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2" name="椭圆 191"/>
          <p:cNvSpPr>
            <a:spLocks noChangeAspect="1"/>
          </p:cNvSpPr>
          <p:nvPr/>
        </p:nvSpPr>
        <p:spPr>
          <a:xfrm>
            <a:off x="1285240" y="2983865"/>
            <a:ext cx="39370" cy="393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grpSp>
        <p:nvGrpSpPr>
          <p:cNvPr id="198" name="组合 197"/>
          <p:cNvGrpSpPr/>
          <p:nvPr/>
        </p:nvGrpSpPr>
        <p:grpSpPr>
          <a:xfrm rot="0">
            <a:off x="1499870" y="1166495"/>
            <a:ext cx="471170" cy="125730"/>
            <a:chOff x="2045970" y="1012299"/>
            <a:chExt cx="569083" cy="151794"/>
          </a:xfrm>
        </p:grpSpPr>
        <p:sp>
          <p:nvSpPr>
            <p:cNvPr id="199" name="矩形: 圆角 19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200" name="图形 199"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201" name="图形 200"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grpSp>
        <p:nvGrpSpPr>
          <p:cNvPr id="12" name="组合 11"/>
          <p:cNvGrpSpPr/>
          <p:nvPr/>
        </p:nvGrpSpPr>
        <p:grpSpPr>
          <a:xfrm rot="0">
            <a:off x="1505585" y="1550035"/>
            <a:ext cx="760095" cy="125730"/>
            <a:chOff x="2045971" y="1012295"/>
            <a:chExt cx="918806" cy="151796"/>
          </a:xfrm>
        </p:grpSpPr>
        <p:sp>
          <p:nvSpPr>
            <p:cNvPr id="14" name="矩形: 圆角 13"/>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Premere 1 volte</a:t>
              </a:r>
              <a:endParaRPr lang="en-US" sz="580">
                <a:latin typeface="HarmonyOS Sans SC Medium" panose="00000600000000000000" pitchFamily="2" charset="-122"/>
                <a:ea typeface="HarmonyOS Sans SC Medium" panose="00000600000000000000" pitchFamily="2" charset="-122"/>
              </a:endParaRPr>
            </a:p>
          </p:txBody>
        </p:sp>
        <p:pic>
          <p:nvPicPr>
            <p:cNvPr id="15" name="图形 14"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nvGrpSpPr>
          <p:cNvPr id="19" name="组合 18"/>
          <p:cNvGrpSpPr/>
          <p:nvPr/>
        </p:nvGrpSpPr>
        <p:grpSpPr>
          <a:xfrm rot="0">
            <a:off x="1505585" y="3105150"/>
            <a:ext cx="760095" cy="125730"/>
            <a:chOff x="2045971" y="1012295"/>
            <a:chExt cx="918806" cy="151796"/>
          </a:xfrm>
        </p:grpSpPr>
        <p:sp>
          <p:nvSpPr>
            <p:cNvPr id="20" name="矩形: 圆角 19"/>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Premere 1 volte</a:t>
              </a:r>
              <a:endParaRPr lang="en-US" sz="580">
                <a:latin typeface="HarmonyOS Sans SC Medium" panose="00000600000000000000" pitchFamily="2" charset="-122"/>
                <a:ea typeface="HarmonyOS Sans SC Medium" panose="00000600000000000000" pitchFamily="2" charset="-122"/>
              </a:endParaRPr>
            </a:p>
          </p:txBody>
        </p:sp>
        <p:pic>
          <p:nvPicPr>
            <p:cNvPr id="21" name="图形 20"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nvGrpSpPr>
          <p:cNvPr id="22" name="组合 21"/>
          <p:cNvGrpSpPr/>
          <p:nvPr/>
        </p:nvGrpSpPr>
        <p:grpSpPr>
          <a:xfrm rot="0">
            <a:off x="1505585" y="3297555"/>
            <a:ext cx="760095" cy="125730"/>
            <a:chOff x="2045971" y="1012295"/>
            <a:chExt cx="918806" cy="151796"/>
          </a:xfrm>
        </p:grpSpPr>
        <p:sp>
          <p:nvSpPr>
            <p:cNvPr id="23" name="矩形: 圆角 22"/>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Premere 1 volte</a:t>
              </a:r>
              <a:endParaRPr lang="en-US" sz="580">
                <a:latin typeface="HarmonyOS Sans SC Medium" panose="00000600000000000000" pitchFamily="2" charset="-122"/>
                <a:ea typeface="HarmonyOS Sans SC Medium" panose="00000600000000000000" pitchFamily="2" charset="-122"/>
              </a:endParaRPr>
            </a:p>
          </p:txBody>
        </p:sp>
        <p:pic>
          <p:nvPicPr>
            <p:cNvPr id="24" name="图形 23"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nvGrpSpPr>
          <p:cNvPr id="26" name="组合 25"/>
          <p:cNvGrpSpPr/>
          <p:nvPr/>
        </p:nvGrpSpPr>
        <p:grpSpPr>
          <a:xfrm rot="0">
            <a:off x="1505585" y="2151380"/>
            <a:ext cx="760095" cy="125730"/>
            <a:chOff x="2045971" y="1012295"/>
            <a:chExt cx="918806" cy="151796"/>
          </a:xfrm>
        </p:grpSpPr>
        <p:sp>
          <p:nvSpPr>
            <p:cNvPr id="27" name="矩形: 圆角 26"/>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Premere 1 volte</a:t>
              </a:r>
              <a:endParaRPr lang="en-US" sz="580">
                <a:latin typeface="HarmonyOS Sans SC Medium" panose="00000600000000000000" pitchFamily="2" charset="-122"/>
                <a:ea typeface="HarmonyOS Sans SC Medium" panose="00000600000000000000" pitchFamily="2" charset="-122"/>
              </a:endParaRPr>
            </a:p>
          </p:txBody>
        </p:sp>
        <p:pic>
          <p:nvPicPr>
            <p:cNvPr id="28" name="图形 27"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nvGrpSpPr>
          <p:cNvPr id="75" name="组合 74"/>
          <p:cNvGrpSpPr/>
          <p:nvPr/>
        </p:nvGrpSpPr>
        <p:grpSpPr>
          <a:xfrm>
            <a:off x="1285240" y="3493770"/>
            <a:ext cx="1738630" cy="676275"/>
            <a:chOff x="1785" y="5544"/>
            <a:chExt cx="2738" cy="1065"/>
          </a:xfrm>
        </p:grpSpPr>
        <p:pic>
          <p:nvPicPr>
            <p:cNvPr id="48" name="图形 16" descr="C:/Users/aa/Desktop/临时00000/新建文件夹 (2)/资源 27.png资源 27"/>
            <p:cNvPicPr>
              <a:picLocks noChangeAspect="1"/>
            </p:cNvPicPr>
            <p:nvPr/>
          </p:nvPicPr>
          <p:blipFill>
            <a:blip r:embed="rId1"/>
            <a:srcRect l="-250" t="250" r="250" b="250"/>
            <a:stretch>
              <a:fillRect/>
            </a:stretch>
          </p:blipFill>
          <p:spPr>
            <a:xfrm>
              <a:off x="1904" y="5544"/>
              <a:ext cx="200" cy="200"/>
            </a:xfrm>
            <a:prstGeom prst="rect">
              <a:avLst/>
            </a:prstGeom>
          </p:spPr>
        </p:pic>
        <p:sp>
          <p:nvSpPr>
            <p:cNvPr id="50" name="矩形: 圆角 53"/>
            <p:cNvSpPr/>
            <p:nvPr/>
          </p:nvSpPr>
          <p:spPr>
            <a:xfrm>
              <a:off x="2122" y="5544"/>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52" name="图形 54" descr="C:/Users/aa/Desktop/临时00000/新建文件夹 (2)/资源 31.png资源 31"/>
            <p:cNvPicPr>
              <a:picLocks noChangeAspect="1"/>
            </p:cNvPicPr>
            <p:nvPr/>
          </p:nvPicPr>
          <p:blipFill>
            <a:blip r:embed="rId2"/>
            <a:srcRect l="-370" t="370" r="370" b="370"/>
            <a:stretch>
              <a:fillRect/>
            </a:stretch>
          </p:blipFill>
          <p:spPr>
            <a:xfrm>
              <a:off x="2202" y="5568"/>
              <a:ext cx="135" cy="150"/>
            </a:xfrm>
            <a:prstGeom prst="rect">
              <a:avLst/>
            </a:prstGeom>
          </p:spPr>
        </p:pic>
        <p:pic>
          <p:nvPicPr>
            <p:cNvPr id="57" name="图形 55" descr="C:/Users/aa/Desktop/临时00000/新建文件夹 (2)/资源 30.png资源 30"/>
            <p:cNvPicPr>
              <a:picLocks noChangeAspect="1"/>
            </p:cNvPicPr>
            <p:nvPr/>
          </p:nvPicPr>
          <p:blipFill>
            <a:blip r:embed="rId3"/>
            <a:srcRect l="-333" t="333" r="333" b="333"/>
            <a:stretch>
              <a:fillRect/>
            </a:stretch>
          </p:blipFill>
          <p:spPr>
            <a:xfrm>
              <a:off x="2399" y="5568"/>
              <a:ext cx="150" cy="150"/>
            </a:xfrm>
            <a:prstGeom prst="rect">
              <a:avLst/>
            </a:prstGeom>
          </p:spPr>
        </p:pic>
        <p:sp>
          <p:nvSpPr>
            <p:cNvPr id="58" name="文本框 57"/>
            <p:cNvSpPr txBox="1"/>
            <p:nvPr/>
          </p:nvSpPr>
          <p:spPr>
            <a:xfrm>
              <a:off x="1904" y="6101"/>
              <a:ext cx="2454" cy="242"/>
            </a:xfrm>
            <a:prstGeom prst="rect">
              <a:avLst/>
            </a:prstGeom>
            <a:noFill/>
          </p:spPr>
          <p:txBody>
            <a:bodyPr wrap="square" lIns="0" tIns="0" rIns="0" bIns="0" rtlCol="0">
              <a:spAutoFit/>
            </a:bodyPr>
            <a:lstStyle>
              <a:defPPr>
                <a:defRPr lang="en-US"/>
              </a:defPPr>
              <a:lvl1pPr marL="35560" defTabSz="346075" fontAlgn="ctr">
                <a:defRPr sz="785">
                  <a:solidFill>
                    <a:srgbClr val="000000"/>
                  </a:solidFill>
                  <a:latin typeface="HarmonyOS Sans SC Medium" panose="00000600000000000000" pitchFamily="2" charset="-122"/>
                  <a:ea typeface="HarmonyOS Sans SC Medium" panose="00000600000000000000" pitchFamily="2" charset="-122"/>
                </a:defRPr>
              </a:lvl1pPr>
            </a:lstStyle>
            <a:p>
              <a:r>
                <a:rPr lang="it-IT" altLang="zh-CN" sz="500"/>
                <a:t>Gli altri auricolari bluetooth devono attivare la modalità di accoppiamento bluetooth.</a:t>
              </a:r>
              <a:endParaRPr lang="it-IT" altLang="zh-CN" sz="500"/>
            </a:p>
          </p:txBody>
        </p:sp>
        <p:pic>
          <p:nvPicPr>
            <p:cNvPr id="59" name="图形 31" descr="C:/Users/aa/Desktop/临时00000/新建文件夹 (2)/资源 27.png资源 27"/>
            <p:cNvPicPr>
              <a:picLocks noChangeAspect="1"/>
            </p:cNvPicPr>
            <p:nvPr/>
          </p:nvPicPr>
          <p:blipFill>
            <a:blip r:embed="rId1"/>
            <a:srcRect l="-250" t="250" r="250" b="250"/>
            <a:stretch>
              <a:fillRect/>
            </a:stretch>
          </p:blipFill>
          <p:spPr>
            <a:xfrm>
              <a:off x="1904" y="6409"/>
              <a:ext cx="200" cy="200"/>
            </a:xfrm>
            <a:prstGeom prst="rect">
              <a:avLst/>
            </a:prstGeom>
          </p:spPr>
        </p:pic>
        <p:pic>
          <p:nvPicPr>
            <p:cNvPr id="60" name="图形 5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1" y="6434"/>
              <a:ext cx="135" cy="150"/>
            </a:xfrm>
            <a:prstGeom prst="rect">
              <a:avLst/>
            </a:prstGeom>
          </p:spPr>
        </p:pic>
        <p:sp>
          <p:nvSpPr>
            <p:cNvPr id="61" name="文本框 60"/>
            <p:cNvSpPr txBox="1"/>
            <p:nvPr/>
          </p:nvSpPr>
          <p:spPr>
            <a:xfrm>
              <a:off x="3365" y="6452"/>
              <a:ext cx="1158" cy="121"/>
            </a:xfrm>
            <a:prstGeom prst="rect">
              <a:avLst/>
            </a:prstGeom>
            <a:noFill/>
          </p:spPr>
          <p:txBody>
            <a:bodyPr wrap="none" lIns="0" tIns="0" rIns="0" bIns="0" rtlCol="0">
              <a:spAutoFit/>
            </a:bodyPr>
            <a:lstStyle/>
            <a:p>
              <a:pPr marL="35560" defTabSz="346075" fontAlgn="ctr"/>
              <a:r>
                <a:rPr lang="en-US" altLang="zh-CN" sz="500">
                  <a:solidFill>
                    <a:srgbClr val="000000"/>
                  </a:solidFill>
                  <a:latin typeface="HarmonyOS Sans SC Medium" panose="00000600000000000000" pitchFamily="2" charset="-122"/>
                  <a:ea typeface="HarmonyOS Sans SC Medium" panose="00000600000000000000" pitchFamily="2" charset="-122"/>
                </a:rPr>
                <a:t>Attiva la comunicazione</a:t>
              </a:r>
              <a:endParaRPr lang="en-US" altLang="zh-CN" sz="500">
                <a:solidFill>
                  <a:srgbClr val="000000"/>
                </a:solidFill>
                <a:latin typeface="HarmonyOS Sans SC Medium" panose="00000600000000000000" pitchFamily="2" charset="-122"/>
                <a:ea typeface="HarmonyOS Sans SC Medium" panose="00000600000000000000" pitchFamily="2" charset="-122"/>
              </a:endParaRPr>
            </a:p>
          </p:txBody>
        </p:sp>
        <p:cxnSp>
          <p:nvCxnSpPr>
            <p:cNvPr id="62" name="直接连接符 61"/>
            <p:cNvCxnSpPr>
              <a:cxnSpLocks noChangeAspect="1"/>
              <a:stCxn id="63" idx="4"/>
              <a:endCxn id="64" idx="0"/>
            </p:cNvCxnSpPr>
            <p:nvPr/>
          </p:nvCxnSpPr>
          <p:spPr>
            <a:xfrm>
              <a:off x="1816" y="5672"/>
              <a:ext cx="0" cy="793"/>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3" name="椭圆 62"/>
            <p:cNvSpPr>
              <a:spLocks noChangeAspect="1"/>
            </p:cNvSpPr>
            <p:nvPr/>
          </p:nvSpPr>
          <p:spPr>
            <a:xfrm>
              <a:off x="1785" y="5610"/>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64" name="椭圆 63"/>
            <p:cNvSpPr>
              <a:spLocks noChangeAspect="1"/>
            </p:cNvSpPr>
            <p:nvPr/>
          </p:nvSpPr>
          <p:spPr>
            <a:xfrm>
              <a:off x="1785" y="6465"/>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65" name="椭圆 64"/>
            <p:cNvSpPr>
              <a:spLocks noChangeAspect="1"/>
            </p:cNvSpPr>
            <p:nvPr/>
          </p:nvSpPr>
          <p:spPr>
            <a:xfrm>
              <a:off x="1785" y="5875"/>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pic>
          <p:nvPicPr>
            <p:cNvPr id="66" name="图形 46" descr="C:/Users/aa/Desktop/临时00000/新建文件夹 (2)/资源 26.png资源 26"/>
            <p:cNvPicPr>
              <a:picLocks noChangeAspect="1"/>
            </p:cNvPicPr>
            <p:nvPr/>
          </p:nvPicPr>
          <p:blipFill>
            <a:blip r:embed="rId6"/>
            <a:srcRect l="-284" t="284" r="284" b="284"/>
            <a:stretch>
              <a:fillRect/>
            </a:stretch>
          </p:blipFill>
          <p:spPr>
            <a:xfrm>
              <a:off x="1916" y="5837"/>
              <a:ext cx="176" cy="200"/>
            </a:xfrm>
            <a:prstGeom prst="rect">
              <a:avLst/>
            </a:prstGeom>
          </p:spPr>
        </p:pic>
        <p:pic>
          <p:nvPicPr>
            <p:cNvPr id="67" name="图形 5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02" y="5860"/>
              <a:ext cx="135" cy="150"/>
            </a:xfrm>
            <a:prstGeom prst="rect">
              <a:avLst/>
            </a:prstGeom>
          </p:spPr>
        </p:pic>
        <p:sp>
          <p:nvSpPr>
            <p:cNvPr id="68" name="椭圆 67"/>
            <p:cNvSpPr>
              <a:spLocks noChangeAspect="1"/>
            </p:cNvSpPr>
            <p:nvPr/>
          </p:nvSpPr>
          <p:spPr>
            <a:xfrm>
              <a:off x="1785" y="6162"/>
              <a:ext cx="62" cy="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grpSp>
          <p:nvGrpSpPr>
            <p:cNvPr id="69" name="组合 68"/>
            <p:cNvGrpSpPr/>
            <p:nvPr/>
          </p:nvGrpSpPr>
          <p:grpSpPr>
            <a:xfrm rot="0">
              <a:off x="2137" y="5836"/>
              <a:ext cx="1197" cy="198"/>
              <a:chOff x="2045971" y="1012295"/>
              <a:chExt cx="918806" cy="151796"/>
            </a:xfrm>
          </p:grpSpPr>
          <p:sp>
            <p:nvSpPr>
              <p:cNvPr id="70" name="矩形: 圆角 4"/>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Premere 2 volte</a:t>
                </a:r>
                <a:endParaRPr lang="en-US" sz="580">
                  <a:latin typeface="HarmonyOS Sans SC Medium" panose="00000600000000000000" pitchFamily="2" charset="-122"/>
                  <a:ea typeface="HarmonyOS Sans SC Medium" panose="00000600000000000000" pitchFamily="2" charset="-122"/>
                </a:endParaRPr>
              </a:p>
            </p:txBody>
          </p:sp>
          <p:pic>
            <p:nvPicPr>
              <p:cNvPr id="71" name="图形 5"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nvGrpSpPr>
            <p:cNvPr id="72" name="组合 71"/>
            <p:cNvGrpSpPr/>
            <p:nvPr/>
          </p:nvGrpSpPr>
          <p:grpSpPr>
            <a:xfrm rot="0">
              <a:off x="2137" y="6409"/>
              <a:ext cx="1197" cy="198"/>
              <a:chOff x="2045971" y="1012295"/>
              <a:chExt cx="918806" cy="151796"/>
            </a:xfrm>
          </p:grpSpPr>
          <p:sp>
            <p:nvSpPr>
              <p:cNvPr id="73" name="矩形: 圆角 7"/>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Premere 2 volte</a:t>
                </a:r>
                <a:endParaRPr lang="en-US" sz="580">
                  <a:latin typeface="HarmonyOS Sans SC Medium" panose="00000600000000000000" pitchFamily="2" charset="-122"/>
                  <a:ea typeface="HarmonyOS Sans SC Medium" panose="00000600000000000000" pitchFamily="2" charset="-122"/>
                </a:endParaRPr>
              </a:p>
            </p:txBody>
          </p:sp>
          <p:pic>
            <p:nvPicPr>
              <p:cNvPr id="74" name="图形 8"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pic>
        <p:nvPicPr>
          <p:cNvPr id="25" name="图形 45" descr="C:/Users/aa/Desktop/临时00000/新建文件夹 (2)/资源 27.png资源 27"/>
          <p:cNvPicPr>
            <a:picLocks noChangeAspect="1"/>
          </p:cNvPicPr>
          <p:nvPr/>
        </p:nvPicPr>
        <p:blipFill>
          <a:blip r:embed="rId1"/>
          <a:srcRect t="250" b="250"/>
          <a:stretch>
            <a:fillRect/>
          </a:stretch>
        </p:blipFill>
        <p:spPr>
          <a:xfrm>
            <a:off x="1360805" y="974725"/>
            <a:ext cx="127000" cy="127000"/>
          </a:xfrm>
          <a:prstGeom prst="rect">
            <a:avLst/>
          </a:prstGeom>
        </p:spPr>
      </p:pic>
      <p:grpSp>
        <p:nvGrpSpPr>
          <p:cNvPr id="29" name="组合 28"/>
          <p:cNvGrpSpPr/>
          <p:nvPr/>
        </p:nvGrpSpPr>
        <p:grpSpPr>
          <a:xfrm rot="0">
            <a:off x="1505585" y="975360"/>
            <a:ext cx="760095" cy="125730"/>
            <a:chOff x="2045971" y="1012295"/>
            <a:chExt cx="918806" cy="151796"/>
          </a:xfrm>
        </p:grpSpPr>
        <p:sp>
          <p:nvSpPr>
            <p:cNvPr id="30" name="矩形: 圆角 40"/>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Premere 1 volte</a:t>
              </a:r>
              <a:endParaRPr lang="en-US" sz="580">
                <a:latin typeface="HarmonyOS Sans SC Medium" panose="00000600000000000000" pitchFamily="2" charset="-122"/>
                <a:ea typeface="HarmonyOS Sans SC Medium" panose="00000600000000000000" pitchFamily="2" charset="-122"/>
              </a:endParaRPr>
            </a:p>
          </p:txBody>
        </p:sp>
        <p:pic>
          <p:nvPicPr>
            <p:cNvPr id="31" name="图形 41"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nvGrpSpPr>
          <p:cNvPr id="32" name="组合 31"/>
          <p:cNvGrpSpPr/>
          <p:nvPr/>
        </p:nvGrpSpPr>
        <p:grpSpPr>
          <a:xfrm rot="0">
            <a:off x="1499870" y="1355090"/>
            <a:ext cx="471170" cy="125730"/>
            <a:chOff x="2045970" y="1012299"/>
            <a:chExt cx="569083" cy="151794"/>
          </a:xfrm>
        </p:grpSpPr>
        <p:sp>
          <p:nvSpPr>
            <p:cNvPr id="33" name="矩形: 圆角 19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34" name="图形 199"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35" name="图形 200"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grpSp>
        <p:nvGrpSpPr>
          <p:cNvPr id="36" name="组合 35"/>
          <p:cNvGrpSpPr/>
          <p:nvPr/>
        </p:nvGrpSpPr>
        <p:grpSpPr>
          <a:xfrm rot="0">
            <a:off x="1505585" y="1744980"/>
            <a:ext cx="760095" cy="125730"/>
            <a:chOff x="2045971" y="1012295"/>
            <a:chExt cx="918806" cy="151796"/>
          </a:xfrm>
        </p:grpSpPr>
        <p:sp>
          <p:nvSpPr>
            <p:cNvPr id="37" name="矩形: 圆角 13"/>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altLang="zh-CN" sz="580">
                  <a:latin typeface="HarmonyOS Sans SC Medium" panose="00000600000000000000" pitchFamily="2" charset="-122"/>
                  <a:ea typeface="HarmonyOS Sans SC Medium" panose="00000600000000000000" pitchFamily="2" charset="-122"/>
                </a:rPr>
                <a:t>Premere 1 volte</a:t>
              </a:r>
              <a:endParaRPr lang="en-US" sz="580">
                <a:latin typeface="HarmonyOS Sans SC Medium" panose="00000600000000000000" pitchFamily="2" charset="-122"/>
                <a:ea typeface="HarmonyOS Sans SC Medium" panose="00000600000000000000" pitchFamily="2" charset="-122"/>
              </a:endParaRPr>
            </a:p>
          </p:txBody>
        </p:sp>
        <p:pic>
          <p:nvPicPr>
            <p:cNvPr id="38" name="图形 14"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nvGrpSpPr>
          <p:cNvPr id="39" name="组合 38"/>
          <p:cNvGrpSpPr/>
          <p:nvPr/>
        </p:nvGrpSpPr>
        <p:grpSpPr>
          <a:xfrm rot="0">
            <a:off x="1499870" y="2583180"/>
            <a:ext cx="471170" cy="125730"/>
            <a:chOff x="2045970" y="1012299"/>
            <a:chExt cx="569083" cy="151794"/>
          </a:xfrm>
        </p:grpSpPr>
        <p:sp>
          <p:nvSpPr>
            <p:cNvPr id="43" name="矩形: 圆角 163"/>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44" name="图形 164" descr="C:/Users/aa/Desktop/临时00000/新建文件夹 (2)/资源 31.png资源 31"/>
            <p:cNvPicPr>
              <a:picLocks noChangeAspect="1"/>
            </p:cNvPicPr>
            <p:nvPr/>
          </p:nvPicPr>
          <p:blipFill>
            <a:blip r:embed="rId2"/>
            <a:srcRect t="91" b="91"/>
            <a:stretch>
              <a:fillRect/>
            </a:stretch>
          </p:blipFill>
          <p:spPr>
            <a:xfrm>
              <a:off x="2106843" y="1030570"/>
              <a:ext cx="103727" cy="115253"/>
            </a:xfrm>
            <a:prstGeom prst="rect">
              <a:avLst/>
            </a:prstGeom>
          </p:spPr>
        </p:pic>
        <p:pic>
          <p:nvPicPr>
            <p:cNvPr id="45" name="图形 165" descr="C:/Users/aa/Desktop/临时00000/新建文件夹 (2)/资源 30.png资源 30"/>
            <p:cNvPicPr>
              <a:picLocks noChangeAspect="1"/>
            </p:cNvPicPr>
            <p:nvPr/>
          </p:nvPicPr>
          <p:blipFill>
            <a:blip r:embed="rId3"/>
            <a:srcRect t="91" b="91"/>
            <a:stretch>
              <a:fillRect/>
            </a:stretch>
          </p:blipFill>
          <p:spPr>
            <a:xfrm>
              <a:off x="2258448" y="1030570"/>
              <a:ext cx="115253" cy="115253"/>
            </a:xfrm>
            <a:prstGeom prst="rect">
              <a:avLst/>
            </a:prstGeom>
          </p:spPr>
        </p:pic>
      </p:grpSp>
      <p:pic>
        <p:nvPicPr>
          <p:cNvPr id="10" name="图片 9" descr="资源 26"/>
          <p:cNvPicPr>
            <a:picLocks noChangeAspect="1"/>
          </p:cNvPicPr>
          <p:nvPr/>
        </p:nvPicPr>
        <p:blipFill>
          <a:blip r:embed="rId6"/>
          <a:stretch>
            <a:fillRect/>
          </a:stretch>
        </p:blipFill>
        <p:spPr>
          <a:xfrm>
            <a:off x="1368894" y="546100"/>
            <a:ext cx="110823" cy="126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65443" y="268176"/>
          <a:ext cx="2876550" cy="3949700"/>
        </p:xfrm>
        <a:graphic>
          <a:graphicData uri="http://schemas.openxmlformats.org/drawingml/2006/table">
            <a:tbl>
              <a:tblPr>
                <a:tableStyleId>{5C22544A-7EE6-4342-B048-85BDC9FD1C3A}</a:tableStyleId>
              </a:tblPr>
              <a:tblGrid>
                <a:gridCol w="1008000"/>
                <a:gridCol w="1868400"/>
              </a:tblGrid>
              <a:tr h="216000">
                <a:tc>
                  <a:txBody>
                    <a:bodyPr/>
                    <a:lstStyle/>
                    <a:p>
                      <a:pPr marL="36195" indent="36195" algn="l" defTabSz="353060" rtl="0" eaLnBrk="1" fontAlgn="ctr" latinLnBrk="0" hangingPunct="1"/>
                      <a:r>
                        <a:rPr lang="en-US" altLang="zh-CN"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rPr>
                        <a:t>Funzione</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44145" indent="36195" algn="l" defTabSz="353060" rtl="0" eaLnBrk="1" fontAlgn="ctr" latinLnBrk="0" hangingPunct="1"/>
                      <a:r>
                        <a:rPr lang="en-US" altLang="zh-CN" sz="675">
                          <a:solidFill>
                            <a:schemeClr val="bg1"/>
                          </a:solidFill>
                          <a:effectLst/>
                          <a:latin typeface="HarmonyOS Sans SC Medium" panose="00000600000000000000" pitchFamily="2" charset="-122"/>
                          <a:ea typeface="HarmonyOS Sans SC Medium" panose="00000600000000000000" pitchFamily="2" charset="-122"/>
                          <a:sym typeface="+mn-ea"/>
                        </a:rPr>
                        <a:t>Funzionamento dei pulsanti</a:t>
                      </a:r>
                      <a:endParaRPr lang="zh-CN" altLang="en-US" sz="675" b="0" i="0" u="none" strike="noStrike" kern="1200">
                        <a:solidFill>
                          <a:schemeClr val="bg1"/>
                        </a:solidFill>
                        <a:effectLst/>
                        <a:latin typeface="HarmonyOS Sans SC Medium" panose="00000600000000000000" pitchFamily="2" charset="-122"/>
                        <a:ea typeface="HarmonyOS Sans SC Medium" panose="00000600000000000000" pitchFamily="2" charset="-122"/>
                        <a:cs typeface="+mn-cs"/>
                      </a:endParaRPr>
                    </a:p>
                  </a:txBody>
                  <a:tcPr marL="6305" marR="121629"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450850">
                <a:tc>
                  <a:txBody>
                    <a:bodyPr/>
                    <a:lstStyle/>
                    <a:p>
                      <a:pPr marL="36195" algn="l" defTabSz="353060" rtl="0" eaLnBrk="1" fontAlgn="ctr" latinLnBrk="0" hangingPunct="1"/>
                      <a:r>
                        <a:rPr lang="it-IT"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Annulla Raggruppamento Bluetooth </a:t>
                      </a:r>
                      <a:r>
                        <a:rPr lang="en-US" altLang="it-IT"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t>
                      </a:r>
                      <a:r>
                        <a:rPr lang="it-IT"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i Gruppo</a:t>
                      </a:r>
                      <a:endParaRPr lang="it-IT"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685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Radio Accesa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748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Spegni Radio</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3528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Cerca Stazioni Radio</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7815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Reset di Fabbrica</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36575">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Attivazione/</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Disattivazione </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del Microfono </a:t>
                      </a:r>
                      <a:endPar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3360">
                <a:tc>
                  <a:txBody>
                    <a:bodyPr/>
                    <a:lstStyle/>
                    <a:p>
                      <a:pPr marL="36195" algn="l" defTabSz="353060" rtl="0" eaLnBrk="1" fontAlgn="ctr" latinLnBrk="0" hangingPunct="1"/>
                      <a:r>
                        <a:rPr lang="it-IT"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Attiva </a:t>
                      </a:r>
                      <a:r>
                        <a:rPr lang="en-US" altLang="it-IT"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l</a:t>
                      </a:r>
                      <a:r>
                        <a:rPr lang="it-IT"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'assistente Vocale </a:t>
                      </a:r>
                      <a:r>
                        <a:rPr lang="en-US" altLang="it-IT"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d</a:t>
                      </a:r>
                      <a:r>
                        <a:rPr lang="it-IT"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el Telefono</a:t>
                      </a:r>
                      <a:endParaRPr lang="it-IT"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436" marR="6436" marT="643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3360">
                <a:tc>
                  <a:txBody>
                    <a:bodyPr/>
                    <a:lstStyle/>
                    <a:p>
                      <a:pPr marL="36195" algn="l" defTabSz="353060" rtl="0" eaLnBrk="1" fontAlgn="ctr" latinLnBrk="0" hangingPunct="1"/>
                      <a:r>
                        <a:rPr 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Regolazione Automatica del Volume</a:t>
                      </a:r>
                      <a:endParaRPr lang="en-US"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195" algn="l" defTabSz="353060" rtl="0" eaLnBrk="1" fontAlgn="ctr" latinLnBrk="0" hangingPunct="1"/>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25830">
                <a:tc>
                  <a:txBody>
                    <a:bodyPr/>
                    <a:p>
                      <a:pPr marL="36195" algn="l" defTabSz="353060" rtl="0" eaLnBrk="1" fontAlgn="ctr" latinLnBrk="0" hangingPunct="1">
                        <a:buNone/>
                      </a:pPr>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Condivisione della </a:t>
                      </a:r>
                      <a:r>
                        <a:rPr lang="en-US" altLang="zh-CN"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M</a:t>
                      </a:r>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usica</a:t>
                      </a:r>
                      <a:r>
                        <a:rPr lang="en-US" altLang="zh-CN"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/Interrompere la Condivisione</a:t>
                      </a:r>
                      <a:endParaRPr lang="en-US" altLang="zh-CN"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0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055">
                <a:tc>
                  <a:txBody>
                    <a:bodyPr/>
                    <a:p>
                      <a:pPr marL="36195" algn="l" defTabSz="353060" rtl="0" eaLnBrk="1" fontAlgn="ctr" latinLnBrk="0" hangingPunct="1">
                        <a:buNone/>
                      </a:pPr>
                      <a:r>
                        <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rPr>
                        <a:t>Richiamata</a:t>
                      </a:r>
                      <a:endParaRPr lang="zh-CN" altLang="en-US" sz="670"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marL="36195" algn="l" defTabSz="353060" rtl="0" eaLnBrk="1" fontAlgn="ctr" latinLnBrk="0" hangingPunct="1">
                        <a:buNone/>
                      </a:pPr>
                      <a:endParaRPr lang="zh-CN" altLang="en-US" sz="675" b="0" i="0" u="none" strike="noStrike" kern="1200">
                        <a:solidFill>
                          <a:srgbClr val="000000"/>
                        </a:solidFill>
                        <a:effectLst/>
                        <a:latin typeface="HarmonyOS Sans SC Medium" panose="00000600000000000000" pitchFamily="2" charset="-122"/>
                        <a:ea typeface="HarmonyOS Sans SC Medium" panose="00000600000000000000" pitchFamily="2" charset="-122"/>
                        <a:cs typeface="+mn-cs"/>
                      </a:endParaRPr>
                    </a:p>
                  </a:txBody>
                  <a:tcPr marL="6305" marR="6305" marT="630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8" name="组合 57"/>
          <p:cNvGrpSpPr/>
          <p:nvPr/>
        </p:nvGrpSpPr>
        <p:grpSpPr>
          <a:xfrm rot="0">
            <a:off x="1426210" y="515620"/>
            <a:ext cx="601980" cy="127000"/>
            <a:chOff x="1417332" y="1564366"/>
            <a:chExt cx="712828" cy="150445"/>
          </a:xfrm>
        </p:grpSpPr>
        <p:pic>
          <p:nvPicPr>
            <p:cNvPr id="66" name="图形 65" descr="C:/Users/aa/Desktop/临时00000/新建文件夹 (2)/资源 26.png资源 26"/>
            <p:cNvPicPr>
              <a:picLocks noChangeAspect="1"/>
            </p:cNvPicPr>
            <p:nvPr/>
          </p:nvPicPr>
          <p:blipFill>
            <a:blip r:embed="rId1"/>
            <a:srcRect t="253" b="253"/>
            <a:stretch>
              <a:fillRect/>
            </a:stretch>
          </p:blipFill>
          <p:spPr>
            <a:xfrm>
              <a:off x="1417332" y="1564520"/>
              <a:ext cx="132257" cy="150291"/>
            </a:xfrm>
            <a:prstGeom prst="rect">
              <a:avLst/>
            </a:prstGeom>
          </p:spPr>
        </p:pic>
        <p:grpSp>
          <p:nvGrpSpPr>
            <p:cNvPr id="75" name="组合 74"/>
            <p:cNvGrpSpPr/>
            <p:nvPr/>
          </p:nvGrpSpPr>
          <p:grpSpPr>
            <a:xfrm>
              <a:off x="1572619" y="1564366"/>
              <a:ext cx="557541" cy="148716"/>
              <a:chOff x="2045970" y="1012299"/>
              <a:chExt cx="569083" cy="151794"/>
            </a:xfrm>
          </p:grpSpPr>
          <p:sp>
            <p:nvSpPr>
              <p:cNvPr id="79" name="矩形: 圆角 78"/>
              <p:cNvSpPr/>
              <p:nvPr/>
            </p:nvSpPr>
            <p:spPr>
              <a:xfrm>
                <a:off x="2045970" y="1012299"/>
                <a:ext cx="569083"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80" name="图形 79" descr="C:/Users/aa/Desktop/临时00000/新建文件夹 (2)/资源 31.png资源 31"/>
              <p:cNvPicPr>
                <a:picLocks noChangeAspect="1"/>
              </p:cNvPicPr>
              <p:nvPr/>
            </p:nvPicPr>
            <p:blipFill>
              <a:blip r:embed="rId2"/>
              <a:srcRect t="55" b="55"/>
              <a:stretch>
                <a:fillRect/>
              </a:stretch>
            </p:blipFill>
            <p:spPr>
              <a:xfrm>
                <a:off x="2106843" y="1030570"/>
                <a:ext cx="103727" cy="115253"/>
              </a:xfrm>
              <a:prstGeom prst="rect">
                <a:avLst/>
              </a:prstGeom>
            </p:spPr>
          </p:pic>
          <p:pic>
            <p:nvPicPr>
              <p:cNvPr id="81" name="图形 80" descr="C:/Users/aa/Desktop/临时00000/新建文件夹 (2)/资源 30.png资源 30"/>
              <p:cNvPicPr>
                <a:picLocks noChangeAspect="1"/>
              </p:cNvPicPr>
              <p:nvPr/>
            </p:nvPicPr>
            <p:blipFill>
              <a:blip r:embed="rId3"/>
              <a:srcRect t="389" b="389"/>
              <a:stretch>
                <a:fillRect/>
              </a:stretch>
            </p:blipFill>
            <p:spPr>
              <a:xfrm>
                <a:off x="2258448" y="1030570"/>
                <a:ext cx="115253" cy="115253"/>
              </a:xfrm>
              <a:prstGeom prst="rect">
                <a:avLst/>
              </a:prstGeom>
            </p:spPr>
          </p:pic>
        </p:grpSp>
      </p:grpSp>
      <p:sp>
        <p:nvSpPr>
          <p:cNvPr id="83" name="文本框 82"/>
          <p:cNvSpPr txBox="1"/>
          <p:nvPr/>
        </p:nvSpPr>
        <p:spPr>
          <a:xfrm>
            <a:off x="1426210" y="647065"/>
            <a:ext cx="1558290" cy="253365"/>
          </a:xfrm>
          <a:prstGeom prst="rect">
            <a:avLst/>
          </a:prstGeom>
          <a:noFill/>
        </p:spPr>
        <p:txBody>
          <a:bodyPr wrap="square" lIns="0" tIns="0" rIns="0" bIns="0" rtlCol="0">
            <a:spAutoFit/>
          </a:bodyPr>
          <a:lstStyle/>
          <a:p>
            <a:pPr marL="35560" defTabSz="346075" fontAlgn="ctr"/>
            <a:r>
              <a:rPr lang="it-IT" altLang="zh-CN" sz="550">
                <a:solidFill>
                  <a:srgbClr val="000000"/>
                </a:solidFill>
                <a:latin typeface="HarmonyOS Sans SC Medium" panose="00000600000000000000" pitchFamily="2" charset="-122"/>
                <a:ea typeface="HarmonyOS Sans SC Medium" panose="00000600000000000000" pitchFamily="2" charset="-122"/>
              </a:rPr>
              <a:t>Nota: annullare il raggruppamento quando ci si trova nello stato di raggruppamento Bluetooth.</a:t>
            </a:r>
            <a:endParaRPr lang="zh-CN" altLang="en-US" sz="550">
              <a:solidFill>
                <a:srgbClr val="000000"/>
              </a:solidFill>
              <a:latin typeface="HarmonyOS Sans SC Medium" panose="00000600000000000000" pitchFamily="2" charset="-122"/>
              <a:ea typeface="HarmonyOS Sans SC Medium" panose="00000600000000000000" pitchFamily="2" charset="-122"/>
            </a:endParaRPr>
          </a:p>
        </p:txBody>
      </p:sp>
      <p:grpSp>
        <p:nvGrpSpPr>
          <p:cNvPr id="7" name="组合 6"/>
          <p:cNvGrpSpPr/>
          <p:nvPr/>
        </p:nvGrpSpPr>
        <p:grpSpPr>
          <a:xfrm>
            <a:off x="1426210" y="1741805"/>
            <a:ext cx="821055" cy="127000"/>
            <a:chOff x="2260" y="2743"/>
            <a:chExt cx="1293" cy="200"/>
          </a:xfrm>
        </p:grpSpPr>
        <p:pic>
          <p:nvPicPr>
            <p:cNvPr id="85" name="图形 84" descr="C:/Users/aa/Desktop/临时00000/新建文件夹 (2)/资源 27.png资源 27"/>
            <p:cNvPicPr>
              <a:picLocks noChangeAspect="1"/>
            </p:cNvPicPr>
            <p:nvPr/>
          </p:nvPicPr>
          <p:blipFill>
            <a:blip r:embed="rId4"/>
            <a:srcRect t="250" b="250"/>
            <a:stretch>
              <a:fillRect/>
            </a:stretch>
          </p:blipFill>
          <p:spPr>
            <a:xfrm>
              <a:off x="2625" y="2743"/>
              <a:ext cx="200" cy="200"/>
            </a:xfrm>
            <a:prstGeom prst="rect">
              <a:avLst/>
            </a:prstGeom>
          </p:spPr>
        </p:pic>
        <p:pic>
          <p:nvPicPr>
            <p:cNvPr id="86" name="图形 85" descr="C:/Users/aa/Desktop/临时00000/新建文件夹 (2)/资源 28.png资源 28"/>
            <p:cNvPicPr>
              <a:picLocks noChangeAspect="1"/>
            </p:cNvPicPr>
            <p:nvPr/>
          </p:nvPicPr>
          <p:blipFill>
            <a:blip r:embed="rId5"/>
            <a:srcRect t="250" b="250"/>
            <a:stretch>
              <a:fillRect/>
            </a:stretch>
          </p:blipFill>
          <p:spPr>
            <a:xfrm>
              <a:off x="2260" y="2754"/>
              <a:ext cx="200" cy="178"/>
            </a:xfrm>
            <a:prstGeom prst="rect">
              <a:avLst/>
            </a:prstGeom>
          </p:spPr>
        </p:pic>
        <p:sp>
          <p:nvSpPr>
            <p:cNvPr id="87" name="文本框 86"/>
            <p:cNvSpPr txBox="1">
              <a:spLocks noChangeAspect="1"/>
            </p:cNvSpPr>
            <p:nvPr/>
          </p:nvSpPr>
          <p:spPr>
            <a:xfrm>
              <a:off x="2479" y="2784"/>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88" name="组合 87"/>
            <p:cNvGrpSpPr/>
            <p:nvPr/>
          </p:nvGrpSpPr>
          <p:grpSpPr>
            <a:xfrm rot="0">
              <a:off x="2853" y="2744"/>
              <a:ext cx="701" cy="198"/>
              <a:chOff x="2045970" y="1012299"/>
              <a:chExt cx="538275" cy="151794"/>
            </a:xfrm>
          </p:grpSpPr>
          <p:sp>
            <p:nvSpPr>
              <p:cNvPr id="89" name="矩形: 圆角 88"/>
              <p:cNvSpPr/>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90" name="图形 8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91" name="图形 90" descr="C:/Users/aa/Desktop/临时00000/新建文件夹 (2)/资源 30.png资源 30"/>
              <p:cNvPicPr>
                <a:picLocks noChangeAspect="1"/>
              </p:cNvPicPr>
              <p:nvPr/>
            </p:nvPicPr>
            <p:blipFill>
              <a:blip r:embed="rId3"/>
              <a:srcRect l="112" r="112"/>
              <a:stretch>
                <a:fillRect/>
              </a:stretch>
            </p:blipFill>
            <p:spPr>
              <a:xfrm>
                <a:off x="2258448" y="1030570"/>
                <a:ext cx="115253" cy="115253"/>
              </a:xfrm>
              <a:prstGeom prst="rect">
                <a:avLst/>
              </a:prstGeom>
            </p:spPr>
          </p:pic>
        </p:grpSp>
      </p:grpSp>
      <p:sp>
        <p:nvSpPr>
          <p:cNvPr id="92" name="文本框 91"/>
          <p:cNvSpPr txBox="1"/>
          <p:nvPr/>
        </p:nvSpPr>
        <p:spPr>
          <a:xfrm>
            <a:off x="1426210" y="1896745"/>
            <a:ext cx="1544320" cy="205105"/>
          </a:xfrm>
          <a:prstGeom prst="rect">
            <a:avLst/>
          </a:prstGeom>
          <a:noFill/>
        </p:spPr>
        <p:txBody>
          <a:bodyPr wrap="square" lIns="0" tIns="0" rIns="0" bIns="0" rtlCol="0">
            <a:spAutoFit/>
          </a:bodyPr>
          <a:lstStyle/>
          <a:p>
            <a:pPr marL="35560" defTabSz="346075" fontAlgn="ctr"/>
            <a:r>
              <a:rPr lang="it-IT" altLang="zh-CN" sz="665">
                <a:solidFill>
                  <a:srgbClr val="000000"/>
                </a:solidFill>
                <a:latin typeface="HarmonyOS Sans SC Medium" panose="00000600000000000000" pitchFamily="2" charset="-122"/>
                <a:ea typeface="HarmonyOS Sans SC Medium" panose="00000600000000000000" pitchFamily="2" charset="-122"/>
              </a:rPr>
              <a:t>Nota: Il dispositivo si riavvierà e ripristinerà le impostazioni di fabbrica.</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8" name="组合 7"/>
          <p:cNvGrpSpPr/>
          <p:nvPr/>
        </p:nvGrpSpPr>
        <p:grpSpPr>
          <a:xfrm>
            <a:off x="1426210" y="2185035"/>
            <a:ext cx="813435" cy="127000"/>
            <a:chOff x="2272" y="3441"/>
            <a:chExt cx="1281" cy="200"/>
          </a:xfrm>
        </p:grpSpPr>
        <p:pic>
          <p:nvPicPr>
            <p:cNvPr id="94" name="图形 93" descr="C:/Users/aa/Desktop/临时00000/新建文件夹 (2)/资源 28.png资源 28"/>
            <p:cNvPicPr>
              <a:picLocks noChangeAspect="1"/>
            </p:cNvPicPr>
            <p:nvPr/>
          </p:nvPicPr>
          <p:blipFill>
            <a:blip r:embed="rId5"/>
            <a:srcRect t="250" b="250"/>
            <a:stretch>
              <a:fillRect/>
            </a:stretch>
          </p:blipFill>
          <p:spPr>
            <a:xfrm>
              <a:off x="2625" y="3452"/>
              <a:ext cx="200" cy="178"/>
            </a:xfrm>
            <a:prstGeom prst="rect">
              <a:avLst/>
            </a:prstGeom>
          </p:spPr>
        </p:pic>
        <p:pic>
          <p:nvPicPr>
            <p:cNvPr id="95" name="图形 94" descr="C:/Users/aa/Desktop/临时00000/新建文件夹 (2)/资源 26.png资源 26"/>
            <p:cNvPicPr>
              <a:picLocks noChangeAspect="1"/>
            </p:cNvPicPr>
            <p:nvPr/>
          </p:nvPicPr>
          <p:blipFill>
            <a:blip r:embed="rId1"/>
            <a:srcRect t="284" b="284"/>
            <a:stretch>
              <a:fillRect/>
            </a:stretch>
          </p:blipFill>
          <p:spPr>
            <a:xfrm>
              <a:off x="2272" y="3441"/>
              <a:ext cx="176" cy="200"/>
            </a:xfrm>
            <a:prstGeom prst="rect">
              <a:avLst/>
            </a:prstGeom>
          </p:spPr>
        </p:pic>
        <p:sp>
          <p:nvSpPr>
            <p:cNvPr id="96" name="文本框 95"/>
            <p:cNvSpPr txBox="1">
              <a:spLocks noChangeAspect="1"/>
            </p:cNvSpPr>
            <p:nvPr/>
          </p:nvSpPr>
          <p:spPr>
            <a:xfrm>
              <a:off x="2479" y="3481"/>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97" name="组合 96"/>
            <p:cNvGrpSpPr/>
            <p:nvPr/>
          </p:nvGrpSpPr>
          <p:grpSpPr>
            <a:xfrm rot="0">
              <a:off x="2853" y="3442"/>
              <a:ext cx="701" cy="198"/>
              <a:chOff x="2045970" y="1012299"/>
              <a:chExt cx="538275" cy="151794"/>
            </a:xfrm>
          </p:grpSpPr>
          <p:sp>
            <p:nvSpPr>
              <p:cNvPr id="99" name="矩形: 圆角 98"/>
              <p:cNvSpPr/>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00" name="图形 9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01" name="图形 100" descr="C:/Users/aa/Desktop/临时00000/新建文件夹 (2)/资源 30.png资源 30"/>
              <p:cNvPicPr>
                <a:picLocks noChangeAspect="1"/>
              </p:cNvPicPr>
              <p:nvPr/>
            </p:nvPicPr>
            <p:blipFill>
              <a:blip r:embed="rId3"/>
              <a:srcRect l="112" r="112"/>
              <a:stretch>
                <a:fillRect/>
              </a:stretch>
            </p:blipFill>
            <p:spPr>
              <a:xfrm>
                <a:off x="2258448" y="1030570"/>
                <a:ext cx="115253" cy="115253"/>
              </a:xfrm>
              <a:prstGeom prst="rect">
                <a:avLst/>
              </a:prstGeom>
            </p:spPr>
          </p:pic>
        </p:grpSp>
      </p:grpSp>
      <p:grpSp>
        <p:nvGrpSpPr>
          <p:cNvPr id="24" name="组合 23"/>
          <p:cNvGrpSpPr/>
          <p:nvPr/>
        </p:nvGrpSpPr>
        <p:grpSpPr>
          <a:xfrm>
            <a:off x="1426210" y="2935605"/>
            <a:ext cx="810895" cy="125730"/>
            <a:chOff x="2337" y="4695"/>
            <a:chExt cx="1277" cy="198"/>
          </a:xfrm>
        </p:grpSpPr>
        <p:pic>
          <p:nvPicPr>
            <p:cNvPr id="108" name="图形 107" descr="C:/Users/aa/Desktop/临时00000/新建文件夹 (2)/资源 24.png资源 24"/>
            <p:cNvPicPr>
              <a:picLocks noChangeAspect="1"/>
            </p:cNvPicPr>
            <p:nvPr/>
          </p:nvPicPr>
          <p:blipFill>
            <a:blip r:embed="rId6"/>
            <a:srcRect l="-250" t="250" r="250" b="250"/>
            <a:stretch>
              <a:fillRect/>
            </a:stretch>
          </p:blipFill>
          <p:spPr>
            <a:xfrm>
              <a:off x="2702" y="4705"/>
              <a:ext cx="200" cy="178"/>
            </a:xfrm>
            <a:prstGeom prst="rect">
              <a:avLst/>
            </a:prstGeom>
          </p:spPr>
        </p:pic>
        <p:pic>
          <p:nvPicPr>
            <p:cNvPr id="109" name="图形 108" descr="C:/Users/aa/Desktop/临时00000/新建文件夹 (2)/资源 28.png资源 28"/>
            <p:cNvPicPr>
              <a:picLocks noChangeAspect="1"/>
            </p:cNvPicPr>
            <p:nvPr/>
          </p:nvPicPr>
          <p:blipFill>
            <a:blip r:embed="rId5"/>
            <a:srcRect l="-250" t="250" r="250" b="250"/>
            <a:stretch>
              <a:fillRect/>
            </a:stretch>
          </p:blipFill>
          <p:spPr>
            <a:xfrm>
              <a:off x="2337" y="4705"/>
              <a:ext cx="200" cy="178"/>
            </a:xfrm>
            <a:prstGeom prst="rect">
              <a:avLst/>
            </a:prstGeom>
          </p:spPr>
        </p:pic>
        <p:sp>
          <p:nvSpPr>
            <p:cNvPr id="110" name="文本框 109"/>
            <p:cNvSpPr txBox="1">
              <a:spLocks noChangeAspect="1"/>
            </p:cNvSpPr>
            <p:nvPr/>
          </p:nvSpPr>
          <p:spPr>
            <a:xfrm>
              <a:off x="2555" y="4735"/>
              <a:ext cx="119"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7" tIns="37834" rIns="75667" bIns="37834" numCol="1" spcCol="0" rtlCol="0" fromWordArt="0" anchor="t" anchorCtr="0" forceAA="0" compatLnSpc="1">
              <a:noAutofit/>
            </a:bodyPr>
            <a:lstStyle/>
            <a:p>
              <a:endParaRPr lang="en-US" sz="1490">
                <a:latin typeface="HarmonyOS Sans SC Medium" panose="00000600000000000000" pitchFamily="2" charset="-122"/>
                <a:ea typeface="HarmonyOS Sans SC Medium" panose="00000600000000000000" pitchFamily="2" charset="-122"/>
              </a:endParaRPr>
            </a:p>
          </p:txBody>
        </p:sp>
        <p:grpSp>
          <p:nvGrpSpPr>
            <p:cNvPr id="111" name="组合 110"/>
            <p:cNvGrpSpPr/>
            <p:nvPr/>
          </p:nvGrpSpPr>
          <p:grpSpPr>
            <a:xfrm rot="0">
              <a:off x="2929" y="4695"/>
              <a:ext cx="685" cy="198"/>
              <a:chOff x="2045970" y="1012299"/>
              <a:chExt cx="525571" cy="151794"/>
            </a:xfrm>
          </p:grpSpPr>
          <p:sp>
            <p:nvSpPr>
              <p:cNvPr id="119" name="矩形: 圆角 118"/>
              <p:cNvSpPr/>
              <p:nvPr/>
            </p:nvSpPr>
            <p:spPr>
              <a:xfrm>
                <a:off x="2045970" y="1012299"/>
                <a:ext cx="525571"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sz="580">
                    <a:latin typeface="HarmonyOS Sans SC Medium" panose="00000600000000000000" pitchFamily="2" charset="-122"/>
                    <a:ea typeface="HarmonyOS Sans SC Medium" panose="00000600000000000000" pitchFamily="2" charset="-122"/>
                  </a:rPr>
                  <a:t>2s</a:t>
                </a:r>
                <a:endParaRPr lang="en-US" sz="580">
                  <a:latin typeface="HarmonyOS Sans SC Medium" panose="00000600000000000000" pitchFamily="2" charset="-122"/>
                  <a:ea typeface="HarmonyOS Sans SC Medium" panose="00000600000000000000" pitchFamily="2" charset="-122"/>
                </a:endParaRPr>
              </a:p>
            </p:txBody>
          </p:sp>
          <p:pic>
            <p:nvPicPr>
              <p:cNvPr id="120" name="图形 119" descr="C:/Users/aa/Desktop/临时00000/新建文件夹 (2)/资源 31.png资源 31"/>
              <p:cNvPicPr>
                <a:picLocks noChangeAspect="1"/>
              </p:cNvPicPr>
              <p:nvPr/>
            </p:nvPicPr>
            <p:blipFill>
              <a:blip r:embed="rId2"/>
              <a:srcRect l="112" r="112"/>
              <a:stretch>
                <a:fillRect/>
              </a:stretch>
            </p:blipFill>
            <p:spPr>
              <a:xfrm>
                <a:off x="2106843" y="1030570"/>
                <a:ext cx="103727" cy="115253"/>
              </a:xfrm>
              <a:prstGeom prst="rect">
                <a:avLst/>
              </a:prstGeom>
            </p:spPr>
          </p:pic>
          <p:pic>
            <p:nvPicPr>
              <p:cNvPr id="121" name="图形 120" descr="C:/Users/aa/Desktop/临时00000/新建文件夹 (2)/资源 30.png资源 30"/>
              <p:cNvPicPr>
                <a:picLocks noChangeAspect="1"/>
              </p:cNvPicPr>
              <p:nvPr/>
            </p:nvPicPr>
            <p:blipFill>
              <a:blip r:embed="rId3"/>
              <a:srcRect t="71" b="71"/>
              <a:stretch>
                <a:fillRect/>
              </a:stretch>
            </p:blipFill>
            <p:spPr>
              <a:xfrm>
                <a:off x="2258448" y="1030570"/>
                <a:ext cx="115253" cy="115253"/>
              </a:xfrm>
              <a:prstGeom prst="rect">
                <a:avLst/>
              </a:prstGeom>
            </p:spPr>
          </p:pic>
        </p:grpSp>
      </p:grpSp>
      <p:sp>
        <p:nvSpPr>
          <p:cNvPr id="134" name="文本框 133"/>
          <p:cNvSpPr txBox="1"/>
          <p:nvPr/>
        </p:nvSpPr>
        <p:spPr>
          <a:xfrm>
            <a:off x="1426210" y="1521460"/>
            <a:ext cx="1558290" cy="102235"/>
          </a:xfrm>
          <a:prstGeom prst="rect">
            <a:avLst/>
          </a:prstGeom>
          <a:noFill/>
        </p:spPr>
        <p:txBody>
          <a:bodyPr wrap="square" lIns="0" tIns="0" rIns="0" bIns="0" rtlCol="0">
            <a:spAutoFit/>
          </a:bodyPr>
          <a:lstStyle/>
          <a:p>
            <a:pPr marL="35560" defTabSz="346075" fontAlgn="ctr"/>
            <a:r>
              <a:rPr lang="it-IT" altLang="zh-CN" sz="665">
                <a:solidFill>
                  <a:srgbClr val="000000"/>
                </a:solidFill>
                <a:latin typeface="HarmonyOS Sans SC Medium" panose="00000600000000000000" pitchFamily="2" charset="-122"/>
                <a:ea typeface="HarmonyOS Sans SC Medium" panose="00000600000000000000" pitchFamily="2" charset="-122"/>
              </a:rPr>
              <a:t>Nota: quando la radio FM è accesa</a:t>
            </a:r>
            <a:endParaRPr lang="zh-CN" altLang="en-US" sz="665">
              <a:solidFill>
                <a:srgbClr val="000000"/>
              </a:solidFill>
              <a:latin typeface="HarmonyOS Sans SC Medium" panose="00000600000000000000" pitchFamily="2" charset="-122"/>
              <a:ea typeface="HarmonyOS Sans SC Medium" panose="00000600000000000000" pitchFamily="2" charset="-122"/>
            </a:endParaRPr>
          </a:p>
        </p:txBody>
      </p:sp>
      <p:grpSp>
        <p:nvGrpSpPr>
          <p:cNvPr id="4" name="组合 3"/>
          <p:cNvGrpSpPr/>
          <p:nvPr/>
        </p:nvGrpSpPr>
        <p:grpSpPr>
          <a:xfrm>
            <a:off x="1426210" y="960120"/>
            <a:ext cx="907415" cy="132080"/>
            <a:chOff x="2229" y="1512"/>
            <a:chExt cx="1429" cy="208"/>
          </a:xfrm>
        </p:grpSpPr>
        <p:pic>
          <p:nvPicPr>
            <p:cNvPr id="127" name="图形 126" descr="C:/Users/aa/Desktop/临时00000/新建文件夹 (2)/资源 27.png资源 27"/>
            <p:cNvPicPr>
              <a:picLocks noChangeAspect="1"/>
            </p:cNvPicPr>
            <p:nvPr/>
          </p:nvPicPr>
          <p:blipFill>
            <a:blip r:embed="rId4"/>
            <a:srcRect t="250" b="250"/>
            <a:stretch>
              <a:fillRect/>
            </a:stretch>
          </p:blipFill>
          <p:spPr>
            <a:xfrm>
              <a:off x="2229" y="1512"/>
              <a:ext cx="200" cy="200"/>
            </a:xfrm>
            <a:prstGeom prst="rect">
              <a:avLst/>
            </a:prstGeom>
          </p:spPr>
        </p:pic>
        <p:grpSp>
          <p:nvGrpSpPr>
            <p:cNvPr id="10" name="组合 9"/>
            <p:cNvGrpSpPr/>
            <p:nvPr/>
          </p:nvGrpSpPr>
          <p:grpSpPr>
            <a:xfrm rot="0">
              <a:off x="2462" y="1522"/>
              <a:ext cx="1197" cy="198"/>
              <a:chOff x="2045971" y="1012295"/>
              <a:chExt cx="918806" cy="151796"/>
            </a:xfrm>
          </p:grpSpPr>
          <p:sp>
            <p:nvSpPr>
              <p:cNvPr id="11" name="矩形: 圆角 10"/>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Premere 2 volte</a:t>
                </a:r>
                <a:endParaRPr lang="en-US" sz="580">
                  <a:latin typeface="HarmonyOS Sans SC Medium" panose="00000600000000000000" pitchFamily="2" charset="-122"/>
                  <a:ea typeface="HarmonyOS Sans SC Medium" panose="00000600000000000000" pitchFamily="2" charset="-122"/>
                </a:endParaRPr>
              </a:p>
            </p:txBody>
          </p:sp>
          <p:pic>
            <p:nvPicPr>
              <p:cNvPr id="12" name="图形 11"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grpSp>
        <p:nvGrpSpPr>
          <p:cNvPr id="5" name="组合 4"/>
          <p:cNvGrpSpPr/>
          <p:nvPr/>
        </p:nvGrpSpPr>
        <p:grpSpPr>
          <a:xfrm>
            <a:off x="1426210" y="1164590"/>
            <a:ext cx="907415" cy="127000"/>
            <a:chOff x="2229" y="1834"/>
            <a:chExt cx="1429" cy="200"/>
          </a:xfrm>
        </p:grpSpPr>
        <p:pic>
          <p:nvPicPr>
            <p:cNvPr id="128" name="图形 127" descr="C:/Users/aa/Desktop/临时00000/新建文件夹 (2)/资源 27.png资源 27"/>
            <p:cNvPicPr>
              <a:picLocks noChangeAspect="1"/>
            </p:cNvPicPr>
            <p:nvPr/>
          </p:nvPicPr>
          <p:blipFill>
            <a:blip r:embed="rId4"/>
            <a:srcRect t="250" b="250"/>
            <a:stretch>
              <a:fillRect/>
            </a:stretch>
          </p:blipFill>
          <p:spPr>
            <a:xfrm>
              <a:off x="2229" y="1834"/>
              <a:ext cx="200" cy="200"/>
            </a:xfrm>
            <a:prstGeom prst="rect">
              <a:avLst/>
            </a:prstGeom>
          </p:spPr>
        </p:pic>
        <p:grpSp>
          <p:nvGrpSpPr>
            <p:cNvPr id="13" name="组合 12"/>
            <p:cNvGrpSpPr/>
            <p:nvPr/>
          </p:nvGrpSpPr>
          <p:grpSpPr>
            <a:xfrm rot="0">
              <a:off x="2462" y="1836"/>
              <a:ext cx="1197" cy="198"/>
              <a:chOff x="2045971" y="1012295"/>
              <a:chExt cx="918806" cy="151796"/>
            </a:xfrm>
          </p:grpSpPr>
          <p:sp>
            <p:nvSpPr>
              <p:cNvPr id="14" name="矩形: 圆角 13"/>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Premere 2 volte</a:t>
                </a:r>
                <a:endParaRPr lang="en-US" sz="580">
                  <a:latin typeface="HarmonyOS Sans SC Medium" panose="00000600000000000000" pitchFamily="2" charset="-122"/>
                  <a:ea typeface="HarmonyOS Sans SC Medium" panose="00000600000000000000" pitchFamily="2" charset="-122"/>
                </a:endParaRPr>
              </a:p>
            </p:txBody>
          </p:sp>
          <p:pic>
            <p:nvPicPr>
              <p:cNvPr id="15" name="图形 14"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grpSp>
        <p:nvGrpSpPr>
          <p:cNvPr id="6" name="组合 5"/>
          <p:cNvGrpSpPr/>
          <p:nvPr/>
        </p:nvGrpSpPr>
        <p:grpSpPr>
          <a:xfrm>
            <a:off x="1426210" y="1372235"/>
            <a:ext cx="907415" cy="134620"/>
            <a:chOff x="2229" y="2161"/>
            <a:chExt cx="1429" cy="212"/>
          </a:xfrm>
        </p:grpSpPr>
        <p:pic>
          <p:nvPicPr>
            <p:cNvPr id="131" name="图形 130" descr="C:/Users/aa/Desktop/临时00000/新建文件夹 (2)/资源 27.png资源 27"/>
            <p:cNvPicPr>
              <a:picLocks noChangeAspect="1"/>
            </p:cNvPicPr>
            <p:nvPr/>
          </p:nvPicPr>
          <p:blipFill>
            <a:blip r:embed="rId4"/>
            <a:srcRect t="250" b="250"/>
            <a:stretch>
              <a:fillRect/>
            </a:stretch>
          </p:blipFill>
          <p:spPr>
            <a:xfrm>
              <a:off x="2229" y="2173"/>
              <a:ext cx="200" cy="200"/>
            </a:xfrm>
            <a:prstGeom prst="rect">
              <a:avLst/>
            </a:prstGeom>
          </p:spPr>
        </p:pic>
        <p:grpSp>
          <p:nvGrpSpPr>
            <p:cNvPr id="16" name="组合 15"/>
            <p:cNvGrpSpPr/>
            <p:nvPr/>
          </p:nvGrpSpPr>
          <p:grpSpPr>
            <a:xfrm rot="0">
              <a:off x="2462" y="2161"/>
              <a:ext cx="1197" cy="198"/>
              <a:chOff x="2045971" y="1012295"/>
              <a:chExt cx="918806" cy="151796"/>
            </a:xfrm>
          </p:grpSpPr>
          <p:sp>
            <p:nvSpPr>
              <p:cNvPr id="18" name="矩形: 圆角 17"/>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Premere 1 volte</a:t>
                </a:r>
                <a:endParaRPr lang="en-US" sz="580">
                  <a:latin typeface="HarmonyOS Sans SC Medium" panose="00000600000000000000" pitchFamily="2" charset="-122"/>
                  <a:ea typeface="HarmonyOS Sans SC Medium" panose="00000600000000000000" pitchFamily="2" charset="-122"/>
                </a:endParaRPr>
              </a:p>
            </p:txBody>
          </p:sp>
          <p:pic>
            <p:nvPicPr>
              <p:cNvPr id="19" name="图形 18"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grpSp>
        <p:nvGrpSpPr>
          <p:cNvPr id="9" name="组合 8"/>
          <p:cNvGrpSpPr/>
          <p:nvPr/>
        </p:nvGrpSpPr>
        <p:grpSpPr>
          <a:xfrm>
            <a:off x="1426210" y="2710180"/>
            <a:ext cx="890905" cy="133350"/>
            <a:chOff x="2287" y="4268"/>
            <a:chExt cx="1403" cy="210"/>
          </a:xfrm>
        </p:grpSpPr>
        <p:pic>
          <p:nvPicPr>
            <p:cNvPr id="103" name="图形 102" descr="C:/Users/aa/Desktop/临时00000/新建文件夹 (2)/资源 26.png资源 26"/>
            <p:cNvPicPr>
              <a:picLocks noChangeAspect="1"/>
            </p:cNvPicPr>
            <p:nvPr/>
          </p:nvPicPr>
          <p:blipFill>
            <a:blip r:embed="rId1"/>
            <a:srcRect t="284" b="284"/>
            <a:stretch>
              <a:fillRect/>
            </a:stretch>
          </p:blipFill>
          <p:spPr>
            <a:xfrm>
              <a:off x="2287" y="4268"/>
              <a:ext cx="176" cy="200"/>
            </a:xfrm>
            <a:prstGeom prst="rect">
              <a:avLst/>
            </a:prstGeom>
          </p:spPr>
        </p:pic>
        <p:grpSp>
          <p:nvGrpSpPr>
            <p:cNvPr id="21" name="组合 20"/>
            <p:cNvGrpSpPr/>
            <p:nvPr/>
          </p:nvGrpSpPr>
          <p:grpSpPr>
            <a:xfrm rot="0">
              <a:off x="2494" y="4280"/>
              <a:ext cx="1197" cy="198"/>
              <a:chOff x="2045971" y="1012295"/>
              <a:chExt cx="918806" cy="151796"/>
            </a:xfrm>
          </p:grpSpPr>
          <p:sp>
            <p:nvSpPr>
              <p:cNvPr id="22" name="矩形: 圆角 21"/>
              <p:cNvSpPr/>
              <p:nvPr/>
            </p:nvSpPr>
            <p:spPr>
              <a:xfrm>
                <a:off x="2045971" y="1012295"/>
                <a:ext cx="918806" cy="1517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lstStyle/>
              <a:p>
                <a:pPr algn="r"/>
                <a:r>
                  <a:rPr lang="en-US" altLang="zh-CN" sz="580">
                    <a:latin typeface="HarmonyOS Sans SC Medium" panose="00000600000000000000" pitchFamily="2" charset="-122"/>
                    <a:ea typeface="HarmonyOS Sans SC Medium" panose="00000600000000000000" pitchFamily="2" charset="-122"/>
                  </a:rPr>
                  <a:t>Premere 2 volte</a:t>
                </a:r>
                <a:endParaRPr lang="en-US" sz="580">
                  <a:latin typeface="HarmonyOS Sans SC Medium" panose="00000600000000000000" pitchFamily="2" charset="-122"/>
                  <a:ea typeface="HarmonyOS Sans SC Medium" panose="00000600000000000000" pitchFamily="2" charset="-122"/>
                </a:endParaRPr>
              </a:p>
            </p:txBody>
          </p:sp>
          <p:pic>
            <p:nvPicPr>
              <p:cNvPr id="23" name="图形 22" descr="C:/Users/aa/Desktop/临时00000/新建文件夹 (2)/资源 31.png资源 31"/>
              <p:cNvPicPr>
                <a:picLocks noChangeAspect="1"/>
              </p:cNvPicPr>
              <p:nvPr/>
            </p:nvPicPr>
            <p:blipFill>
              <a:blip r:embed="rId2"/>
              <a:srcRect l="111" r="111"/>
              <a:stretch>
                <a:fillRect/>
              </a:stretch>
            </p:blipFill>
            <p:spPr>
              <a:xfrm>
                <a:off x="2106843" y="1030570"/>
                <a:ext cx="103727" cy="115253"/>
              </a:xfrm>
              <a:prstGeom prst="rect">
                <a:avLst/>
              </a:prstGeom>
            </p:spPr>
          </p:pic>
        </p:grpSp>
      </p:grpSp>
      <p:sp>
        <p:nvSpPr>
          <p:cNvPr id="140" name="文本框 139"/>
          <p:cNvSpPr txBox="1"/>
          <p:nvPr/>
        </p:nvSpPr>
        <p:spPr>
          <a:xfrm>
            <a:off x="1426210" y="2333625"/>
            <a:ext cx="1544320" cy="307340"/>
          </a:xfrm>
          <a:prstGeom prst="rect">
            <a:avLst/>
          </a:prstGeom>
          <a:noFill/>
        </p:spPr>
        <p:txBody>
          <a:bodyPr wrap="square" lIns="0" tIns="0" rIns="0" bIns="0" rtlCol="0">
            <a:spAutoFit/>
          </a:bodyPr>
          <a:p>
            <a:pPr marL="35560" defTabSz="346075" fontAlgn="ctr"/>
            <a:r>
              <a:rPr lang="it-IT" altLang="zh-CN" sz="665">
                <a:solidFill>
                  <a:srgbClr val="000000"/>
                </a:solidFill>
                <a:latin typeface="HarmonyOS Sans SC Medium" panose="00000600000000000000" pitchFamily="2" charset="-122"/>
                <a:ea typeface="HarmonyOS Sans SC Medium" panose="00000600000000000000" pitchFamily="2" charset="-122"/>
              </a:rPr>
              <a:t>Nota: Premere contemporaneamente il pulsanto di comunicazione e qualsiasi tasto del volume per 2s</a:t>
            </a:r>
            <a:endParaRPr lang="it-IT" altLang="zh-CN" sz="665">
              <a:solidFill>
                <a:srgbClr val="000000"/>
              </a:solidFill>
              <a:latin typeface="HarmonyOS Sans SC Medium" panose="00000600000000000000" pitchFamily="2" charset="-122"/>
              <a:ea typeface="HarmonyOS Sans SC Medium" panose="00000600000000000000" pitchFamily="2" charset="-122"/>
            </a:endParaRPr>
          </a:p>
        </p:txBody>
      </p:sp>
      <p:sp>
        <p:nvSpPr>
          <p:cNvPr id="57" name="文本框 56"/>
          <p:cNvSpPr txBox="1"/>
          <p:nvPr>
            <p:custDataLst>
              <p:tags r:id="rId7"/>
            </p:custDataLst>
          </p:nvPr>
        </p:nvSpPr>
        <p:spPr>
          <a:xfrm>
            <a:off x="1426210" y="3429635"/>
            <a:ext cx="1752600" cy="574040"/>
          </a:xfrm>
          <a:prstGeom prst="rect">
            <a:avLst/>
          </a:prstGeom>
          <a:noFill/>
        </p:spPr>
        <p:txBody>
          <a:bodyPr wrap="square" lIns="0" tIns="0" rIns="0" bIns="0" rtlCol="0">
            <a:spAutoFit/>
          </a:bodyPr>
          <a:p>
            <a:pPr marL="36195" algn="l" defTabSz="353060" rtl="0" eaLnBrk="1" fontAlgn="ctr" latinLnBrk="0" hangingPunct="1">
              <a:buNone/>
            </a:pPr>
            <a:r>
              <a:rPr sz="470">
                <a:solidFill>
                  <a:srgbClr val="000000"/>
                </a:solidFill>
                <a:effectLst/>
                <a:latin typeface="HarmonyOS Sans SC Medium" panose="00000600000000000000" pitchFamily="2" charset="-122"/>
                <a:ea typeface="HarmonyOS Sans SC Medium" panose="00000600000000000000" pitchFamily="2" charset="-122"/>
                <a:sym typeface="+mn-ea"/>
              </a:rPr>
              <a:t>Nota: Mantenere entrambi gli interfoni a una distanza inferiore a 1 metro in modalità Team per 2 persone. L'interfono che condivide deve essere in riproduzione musicale quando si avvia la condivisione. Se l'interfono che condivide è collegato a due telefoni cellulari, verrà attivata la modalità FM. (Durante la condivisione della musica, l'interfono ricevente si disconnetterà dalla connessione Bluetooth del telefono cellulare.)</a:t>
            </a:r>
            <a:endParaRPr sz="47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59" name="组合 58"/>
          <p:cNvGrpSpPr/>
          <p:nvPr/>
        </p:nvGrpSpPr>
        <p:grpSpPr>
          <a:xfrm rot="0">
            <a:off x="1426210" y="3265805"/>
            <a:ext cx="589915" cy="127000"/>
            <a:chOff x="2508" y="4994"/>
            <a:chExt cx="929" cy="200"/>
          </a:xfrm>
        </p:grpSpPr>
        <p:pic>
          <p:nvPicPr>
            <p:cNvPr id="60" name="图形 84" descr="C:/Users/aa/Desktop/临时00000/新建文件夹 (2)/资源 27.png资源 27"/>
            <p:cNvPicPr>
              <a:picLocks noChangeAspect="1"/>
            </p:cNvPicPr>
            <p:nvPr>
              <p:custDataLst>
                <p:tags r:id="rId8"/>
              </p:custDataLst>
            </p:nvPr>
          </p:nvPicPr>
          <p:blipFill>
            <a:blip r:embed="rId4"/>
            <a:srcRect l="-250" t="250" r="250" b="250"/>
            <a:stretch>
              <a:fillRect/>
            </a:stretch>
          </p:blipFill>
          <p:spPr>
            <a:xfrm>
              <a:off x="2508" y="4994"/>
              <a:ext cx="200" cy="200"/>
            </a:xfrm>
            <a:prstGeom prst="rect">
              <a:avLst/>
            </a:prstGeom>
          </p:spPr>
        </p:pic>
        <p:grpSp>
          <p:nvGrpSpPr>
            <p:cNvPr id="61" name="组合 60"/>
            <p:cNvGrpSpPr/>
            <p:nvPr>
              <p:custDataLst>
                <p:tags r:id="rId9"/>
              </p:custDataLst>
            </p:nvPr>
          </p:nvGrpSpPr>
          <p:grpSpPr>
            <a:xfrm rot="0">
              <a:off x="2736" y="4995"/>
              <a:ext cx="701" cy="198"/>
              <a:chOff x="2045970" y="1012299"/>
              <a:chExt cx="538275" cy="151794"/>
            </a:xfrm>
          </p:grpSpPr>
          <p:sp>
            <p:nvSpPr>
              <p:cNvPr id="62" name="矩形: 圆角 88"/>
              <p:cNvSpPr/>
              <p:nvPr>
                <p:custDataLst>
                  <p:tags r:id="rId10"/>
                </p:custDataLst>
              </p:nvPr>
            </p:nvSpPr>
            <p:spPr>
              <a:xfrm>
                <a:off x="2045970" y="1012299"/>
                <a:ext cx="538275" cy="15179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80">
                    <a:latin typeface="HarmonyOS Sans SC Medium" panose="00000600000000000000" pitchFamily="2" charset="-122"/>
                    <a:ea typeface="HarmonyOS Sans SC Medium" panose="00000600000000000000" pitchFamily="2" charset="-122"/>
                  </a:rPr>
                  <a:t>3s</a:t>
                </a:r>
                <a:endParaRPr lang="en-US" sz="580">
                  <a:latin typeface="HarmonyOS Sans SC Medium" panose="00000600000000000000" pitchFamily="2" charset="-122"/>
                  <a:ea typeface="HarmonyOS Sans SC Medium" panose="00000600000000000000" pitchFamily="2" charset="-122"/>
                </a:endParaRPr>
              </a:p>
            </p:txBody>
          </p:sp>
          <p:pic>
            <p:nvPicPr>
              <p:cNvPr id="63" name="图形 89" descr="C:/Users/aa/Desktop/临时00000/新建文件夹 (2)/资源 31.png资源 31"/>
              <p:cNvPicPr>
                <a:picLocks noChangeAspect="1"/>
              </p:cNvPicPr>
              <p:nvPr>
                <p:custDataLst>
                  <p:tags r:id="rId11"/>
                </p:custDataLst>
              </p:nvPr>
            </p:nvPicPr>
            <p:blipFill>
              <a:blip r:embed="rId2"/>
              <a:srcRect l="112" r="112"/>
              <a:stretch>
                <a:fillRect/>
              </a:stretch>
            </p:blipFill>
            <p:spPr>
              <a:xfrm>
                <a:off x="2106843" y="1030570"/>
                <a:ext cx="103727" cy="115253"/>
              </a:xfrm>
              <a:prstGeom prst="rect">
                <a:avLst/>
              </a:prstGeom>
            </p:spPr>
          </p:pic>
          <p:pic>
            <p:nvPicPr>
              <p:cNvPr id="64" name="图形 90" descr="C:/Users/aa/Desktop/临时00000/新建文件夹 (2)/资源 30.png资源 30"/>
              <p:cNvPicPr>
                <a:picLocks noChangeAspect="1"/>
              </p:cNvPicPr>
              <p:nvPr>
                <p:custDataLst>
                  <p:tags r:id="rId12"/>
                </p:custDataLst>
              </p:nvPr>
            </p:nvPicPr>
            <p:blipFill>
              <a:blip r:embed="rId3"/>
              <a:srcRect l="112" r="112"/>
              <a:stretch>
                <a:fillRect/>
              </a:stretch>
            </p:blipFill>
            <p:spPr>
              <a:xfrm>
                <a:off x="2258448" y="1030570"/>
                <a:ext cx="115253" cy="115253"/>
              </a:xfrm>
              <a:prstGeom prst="rect">
                <a:avLst/>
              </a:prstGeom>
            </p:spPr>
          </p:pic>
        </p:grpSp>
      </p:grpSp>
      <p:sp>
        <p:nvSpPr>
          <p:cNvPr id="65" name="文本框 64"/>
          <p:cNvSpPr txBox="1"/>
          <p:nvPr>
            <p:custDataLst>
              <p:tags r:id="rId13"/>
            </p:custDataLst>
          </p:nvPr>
        </p:nvSpPr>
        <p:spPr>
          <a:xfrm>
            <a:off x="1426210" y="3138805"/>
            <a:ext cx="1858010" cy="92075"/>
          </a:xfrm>
          <a:prstGeom prst="rect">
            <a:avLst/>
          </a:prstGeom>
          <a:noFill/>
        </p:spPr>
        <p:txBody>
          <a:bodyPr wrap="square" lIns="0" tIns="0" rIns="0" bIns="0" rtlCol="0">
            <a:spAutoFit/>
          </a:bodyPr>
          <a:p>
            <a:pPr marL="36195" algn="l" defTabSz="353060" rtl="0" eaLnBrk="1" fontAlgn="ctr" latinLnBrk="0" hangingPunct="1">
              <a:buNone/>
            </a:pPr>
            <a:r>
              <a:rPr sz="600">
                <a:solidFill>
                  <a:srgbClr val="000000"/>
                </a:solidFill>
                <a:effectLst/>
                <a:latin typeface="HarmonyOS Sans SC Medium" panose="00000600000000000000" pitchFamily="2" charset="-122"/>
                <a:ea typeface="HarmonyOS Sans SC Medium" panose="00000600000000000000" pitchFamily="2" charset="-122"/>
                <a:sym typeface="+mn-ea"/>
              </a:rPr>
              <a:t>In Modalità Gruppo di 2 persone</a:t>
            </a:r>
            <a:endParaRPr sz="600">
              <a:solidFill>
                <a:srgbClr val="000000"/>
              </a:solidFill>
              <a:effectLst/>
              <a:latin typeface="HarmonyOS Sans SC Medium" panose="00000600000000000000" pitchFamily="2" charset="-122"/>
              <a:ea typeface="HarmonyOS Sans SC Medium" panose="00000600000000000000" pitchFamily="2" charset="-122"/>
              <a:sym typeface="+mn-ea"/>
            </a:endParaRPr>
          </a:p>
        </p:txBody>
      </p:sp>
      <p:grpSp>
        <p:nvGrpSpPr>
          <p:cNvPr id="40" name="组合 39"/>
          <p:cNvGrpSpPr/>
          <p:nvPr/>
        </p:nvGrpSpPr>
        <p:grpSpPr>
          <a:xfrm rot="0">
            <a:off x="1426210" y="4059555"/>
            <a:ext cx="871855" cy="127000"/>
            <a:chOff x="2116" y="5014"/>
            <a:chExt cx="1373" cy="200"/>
          </a:xfrm>
        </p:grpSpPr>
        <p:pic>
          <p:nvPicPr>
            <p:cNvPr id="41" name="图形 16" descr="C:/Users/aa/Desktop/临时00000/新建文件夹 (2)/资源 27.png资源 27"/>
            <p:cNvPicPr>
              <a:picLocks noChangeAspect="1"/>
            </p:cNvPicPr>
            <p:nvPr/>
          </p:nvPicPr>
          <p:blipFill>
            <a:blip r:embed="rId4"/>
            <a:srcRect l="250" t="-250" r="250" b="250"/>
            <a:stretch>
              <a:fillRect/>
            </a:stretch>
          </p:blipFill>
          <p:spPr>
            <a:xfrm>
              <a:off x="2486" y="5014"/>
              <a:ext cx="199" cy="200"/>
            </a:xfrm>
            <a:prstGeom prst="rect">
              <a:avLst/>
            </a:prstGeom>
          </p:spPr>
        </p:pic>
        <p:sp>
          <p:nvSpPr>
            <p:cNvPr id="48" name="矩形: 圆角 53"/>
            <p:cNvSpPr/>
            <p:nvPr/>
          </p:nvSpPr>
          <p:spPr>
            <a:xfrm>
              <a:off x="2762" y="5015"/>
              <a:ext cx="727" cy="1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38728" bIns="0" rtlCol="0" anchor="ctr">
              <a:spAutoFit/>
            </a:bodyPr>
            <a:p>
              <a:pPr algn="r"/>
              <a:r>
                <a:rPr lang="en-US" sz="575">
                  <a:latin typeface="HarmonyOS Sans SC Medium" panose="00000600000000000000" pitchFamily="2" charset="-122"/>
                  <a:ea typeface="HarmonyOS Sans SC Medium" panose="00000600000000000000" pitchFamily="2" charset="-122"/>
                </a:rPr>
                <a:t>3S</a:t>
              </a:r>
              <a:endParaRPr lang="en-US" sz="575">
                <a:latin typeface="HarmonyOS Sans SC Medium" panose="00000600000000000000" pitchFamily="2" charset="-122"/>
                <a:ea typeface="HarmonyOS Sans SC Medium" panose="00000600000000000000" pitchFamily="2" charset="-122"/>
              </a:endParaRPr>
            </a:p>
          </p:txBody>
        </p:sp>
        <p:pic>
          <p:nvPicPr>
            <p:cNvPr id="50" name="图形 54" descr="C:/Users/aa/Desktop/临时00000/新建文件夹 (2)/资源 31.png资源 31"/>
            <p:cNvPicPr>
              <a:picLocks noChangeAspect="1"/>
            </p:cNvPicPr>
            <p:nvPr/>
          </p:nvPicPr>
          <p:blipFill>
            <a:blip r:embed="rId2"/>
            <a:srcRect l="-370" t="370" r="370" b="370"/>
            <a:stretch>
              <a:fillRect/>
            </a:stretch>
          </p:blipFill>
          <p:spPr>
            <a:xfrm>
              <a:off x="2842" y="5039"/>
              <a:ext cx="135" cy="150"/>
            </a:xfrm>
            <a:prstGeom prst="rect">
              <a:avLst/>
            </a:prstGeom>
          </p:spPr>
        </p:pic>
        <p:pic>
          <p:nvPicPr>
            <p:cNvPr id="25" name="图形 55" descr="C:/Users/aa/Desktop/临时00000/新建文件夹 (2)/资源 30.png资源 30"/>
            <p:cNvPicPr>
              <a:picLocks noChangeAspect="1"/>
            </p:cNvPicPr>
            <p:nvPr/>
          </p:nvPicPr>
          <p:blipFill>
            <a:blip r:embed="rId3"/>
            <a:srcRect l="-333" t="333" r="333" b="333"/>
            <a:stretch>
              <a:fillRect/>
            </a:stretch>
          </p:blipFill>
          <p:spPr>
            <a:xfrm>
              <a:off x="3039" y="5039"/>
              <a:ext cx="150" cy="150"/>
            </a:xfrm>
            <a:prstGeom prst="rect">
              <a:avLst/>
            </a:prstGeom>
          </p:spPr>
        </p:pic>
        <p:sp>
          <p:nvSpPr>
            <p:cNvPr id="52" name="文本框 51"/>
            <p:cNvSpPr txBox="1">
              <a:spLocks noChangeAspect="1"/>
            </p:cNvSpPr>
            <p:nvPr/>
          </p:nvSpPr>
          <p:spPr>
            <a:xfrm>
              <a:off x="2336" y="5054"/>
              <a:ext cx="118" cy="119"/>
            </a:xfrm>
            <a:custGeom>
              <a:avLst/>
              <a:gdLst/>
              <a:ahLst/>
              <a:cxnLst/>
              <a:rect l="l" t="t" r="r" b="b"/>
              <a:pathLst>
                <a:path w="110186" h="110185">
                  <a:moveTo>
                    <a:pt x="44577" y="0"/>
                  </a:moveTo>
                  <a:lnTo>
                    <a:pt x="65609" y="0"/>
                  </a:lnTo>
                  <a:lnTo>
                    <a:pt x="65609" y="44577"/>
                  </a:lnTo>
                  <a:lnTo>
                    <a:pt x="110186" y="44577"/>
                  </a:lnTo>
                  <a:lnTo>
                    <a:pt x="110186" y="65608"/>
                  </a:lnTo>
                  <a:lnTo>
                    <a:pt x="65609" y="65608"/>
                  </a:lnTo>
                  <a:lnTo>
                    <a:pt x="65609" y="110185"/>
                  </a:lnTo>
                  <a:lnTo>
                    <a:pt x="44577" y="110185"/>
                  </a:lnTo>
                  <a:lnTo>
                    <a:pt x="44577" y="65608"/>
                  </a:lnTo>
                  <a:lnTo>
                    <a:pt x="0" y="65608"/>
                  </a:lnTo>
                  <a:lnTo>
                    <a:pt x="0" y="44577"/>
                  </a:lnTo>
                  <a:lnTo>
                    <a:pt x="44577" y="44577"/>
                  </a:lnTo>
                  <a:close/>
                </a:path>
              </a:pathLst>
            </a:custGeom>
            <a:solidFill>
              <a:schemeClr val="tx1"/>
            </a:solidFill>
            <a:ln>
              <a:noFill/>
            </a:ln>
            <a:effectLst/>
          </p:spPr>
          <p:txBody>
            <a:bodyPr rot="0" spcFirstLastPara="0" vertOverflow="overflow" horzOverflow="overflow" vert="horz" wrap="square" lIns="75668" tIns="37834" rIns="75668" bIns="37834" numCol="1" spcCol="0" rtlCol="0" fromWordArt="0" anchor="t" anchorCtr="0" forceAA="0" compatLnSpc="1">
              <a:noAutofit/>
            </a:bodyPr>
            <a:p>
              <a:endParaRPr lang="en-US" sz="1490">
                <a:latin typeface="HarmonyOS Sans SC Medium" panose="00000600000000000000" pitchFamily="2" charset="-122"/>
                <a:ea typeface="HarmonyOS Sans SC Medium" panose="00000600000000000000" pitchFamily="2" charset="-122"/>
              </a:endParaRPr>
            </a:p>
          </p:txBody>
        </p:sp>
        <p:pic>
          <p:nvPicPr>
            <p:cNvPr id="26" name="图形 107" descr="C:/Users/aa/Desktop/临时00000/新建文件夹 (2)/资源 24.png资源 24"/>
            <p:cNvPicPr>
              <a:picLocks noChangeAspect="1"/>
            </p:cNvPicPr>
            <p:nvPr/>
          </p:nvPicPr>
          <p:blipFill>
            <a:blip r:embed="rId6"/>
            <a:srcRect l="-250" t="250" r="250" b="250"/>
            <a:stretch>
              <a:fillRect/>
            </a:stretch>
          </p:blipFill>
          <p:spPr>
            <a:xfrm>
              <a:off x="2116" y="5025"/>
              <a:ext cx="200" cy="178"/>
            </a:xfrm>
            <a:prstGeom prst="rect">
              <a:avLst/>
            </a:prstGeom>
          </p:spPr>
        </p:pic>
      </p:grpSp>
    </p:spTree>
  </p:cSld>
  <p:clrMapOvr>
    <a:masterClrMapping/>
  </p:clrMapOvr>
</p:sld>
</file>

<file path=ppt/tags/tag1.xml><?xml version="1.0" encoding="utf-8"?>
<p:tagLst xmlns:p="http://schemas.openxmlformats.org/presentationml/2006/main">
  <p:tag name="TABLE_ENDDRAG_ORIGIN_RECT" val="230*175"/>
  <p:tag name="TABLE_ENDDRAG_RECT" val="26*145*230*175"/>
</p:tagLst>
</file>

<file path=ppt/tags/tag10.xml><?xml version="1.0" encoding="utf-8"?>
<p:tagLst xmlns:p="http://schemas.openxmlformats.org/presentationml/2006/main">
  <p:tag name="KSO_WM_DIAGRAM_VIRTUALLY_FRAME" val="{&quot;height&quot;:200.7,&quot;left&quot;:102.95,&quot;top&quot;:39.8,&quot;width&quot;:124.4}"/>
</p:tagLst>
</file>

<file path=ppt/tags/tag11.xml><?xml version="1.0" encoding="utf-8"?>
<p:tagLst xmlns:p="http://schemas.openxmlformats.org/presentationml/2006/main">
  <p:tag name="KSO_WM_DIAGRAM_VIRTUALLY_FRAME" val="{&quot;height&quot;:200.7,&quot;left&quot;:102.95,&quot;top&quot;:39.8,&quot;width&quot;:124.4}"/>
</p:tagLst>
</file>

<file path=ppt/tags/tag12.xml><?xml version="1.0" encoding="utf-8"?>
<p:tagLst xmlns:p="http://schemas.openxmlformats.org/presentationml/2006/main">
  <p:tag name="KSO_WM_DIAGRAM_VIRTUALLY_FRAME" val="{&quot;height&quot;:200.7,&quot;left&quot;:102.95,&quot;top&quot;:39.8,&quot;width&quot;:124.4}"/>
</p:tagLst>
</file>

<file path=ppt/tags/tag13.xml><?xml version="1.0" encoding="utf-8"?>
<p:tagLst xmlns:p="http://schemas.openxmlformats.org/presentationml/2006/main">
  <p:tag name="KSO_WM_DIAGRAM_VIRTUALLY_FRAME" val="{&quot;height&quot;:200.7,&quot;left&quot;:102.95,&quot;top&quot;:39.8,&quot;width&quot;:124.4}"/>
</p:tagLst>
</file>

<file path=ppt/tags/tag14.xml><?xml version="1.0" encoding="utf-8"?>
<p:tagLst xmlns:p="http://schemas.openxmlformats.org/presentationml/2006/main">
  <p:tag name="KSO_WM_DIAGRAM_VIRTUALLY_FRAME" val="{&quot;height&quot;:200.7,&quot;left&quot;:102.95,&quot;top&quot;:39.8,&quot;width&quot;:124.4}"/>
</p:tagLst>
</file>

<file path=ppt/tags/tag15.xml><?xml version="1.0" encoding="utf-8"?>
<p:tagLst xmlns:p="http://schemas.openxmlformats.org/presentationml/2006/main">
  <p:tag name="KSO_WM_DIAGRAM_VIRTUALLY_FRAME" val="{&quot;height&quot;:200.7,&quot;left&quot;:102.95,&quot;top&quot;:39.8,&quot;width&quot;:124.4}"/>
</p:tagLst>
</file>

<file path=ppt/tags/tag16.xml><?xml version="1.0" encoding="utf-8"?>
<p:tagLst xmlns:p="http://schemas.openxmlformats.org/presentationml/2006/main">
  <p:tag name="KSO_WM_DIAGRAM_VIRTUALLY_FRAME" val="{&quot;height&quot;:200.7,&quot;left&quot;:102.95,&quot;top&quot;:39.8,&quot;width&quot;:124.4}"/>
</p:tagLst>
</file>

<file path=ppt/tags/tag17.xml><?xml version="1.0" encoding="utf-8"?>
<p:tagLst xmlns:p="http://schemas.openxmlformats.org/presentationml/2006/main">
  <p:tag name="KSO_WM_DIAGRAM_VIRTUALLY_FRAME" val="{&quot;height&quot;:200.7,&quot;left&quot;:102.95,&quot;top&quot;:39.8,&quot;width&quot;:124.4}"/>
</p:tagLst>
</file>

<file path=ppt/tags/tag18.xml><?xml version="1.0" encoding="utf-8"?>
<p:tagLst xmlns:p="http://schemas.openxmlformats.org/presentationml/2006/main">
  <p:tag name="KSO_WM_DIAGRAM_VIRTUALLY_FRAME" val="{&quot;height&quot;:200.7,&quot;left&quot;:102.95,&quot;top&quot;:39.8,&quot;width&quot;:124.4}"/>
</p:tagLst>
</file>

<file path=ppt/tags/tag19.xml><?xml version="1.0" encoding="utf-8"?>
<p:tagLst xmlns:p="http://schemas.openxmlformats.org/presentationml/2006/main">
  <p:tag name="KSO_WM_DIAGRAM_VIRTUALLY_FRAME" val="{&quot;height&quot;:200.7,&quot;left&quot;:102.95,&quot;top&quot;:39.8,&quot;width&quot;:124.4}"/>
</p:tagLst>
</file>

<file path=ppt/tags/tag2.xml><?xml version="1.0" encoding="utf-8"?>
<p:tagLst xmlns:p="http://schemas.openxmlformats.org/presentationml/2006/main">
  <p:tag name="KSO_WM_DIAGRAM_VIRTUALLY_FRAME" val="{&quot;height&quot;:200.7,&quot;left&quot;:102.95,&quot;top&quot;:39.8,&quot;width&quot;:124.4}"/>
</p:tagLst>
</file>

<file path=ppt/tags/tag20.xml><?xml version="1.0" encoding="utf-8"?>
<p:tagLst xmlns:p="http://schemas.openxmlformats.org/presentationml/2006/main">
  <p:tag name="KSO_WM_DIAGRAM_VIRTUALLY_FRAME" val="{&quot;height&quot;:200.7,&quot;left&quot;:102.95,&quot;top&quot;:39.8,&quot;width&quot;:124.4}"/>
</p:tagLst>
</file>

<file path=ppt/tags/tag21.xml><?xml version="1.0" encoding="utf-8"?>
<p:tagLst xmlns:p="http://schemas.openxmlformats.org/presentationml/2006/main">
  <p:tag name="KSO_WM_DIAGRAM_VIRTUALLY_FRAME" val="{&quot;height&quot;:200.7,&quot;left&quot;:102.95,&quot;top&quot;:39.8,&quot;width&quot;:124.4}"/>
</p:tagLst>
</file>

<file path=ppt/tags/tag22.xml><?xml version="1.0" encoding="utf-8"?>
<p:tagLst xmlns:p="http://schemas.openxmlformats.org/presentationml/2006/main">
  <p:tag name="KSO_WM_DIAGRAM_VIRTUALLY_FRAME" val="{&quot;height&quot;:200.7,&quot;left&quot;:102.95,&quot;top&quot;:39.8,&quot;width&quot;:124.4}"/>
</p:tagLst>
</file>

<file path=ppt/tags/tag23.xml><?xml version="1.0" encoding="utf-8"?>
<p:tagLst xmlns:p="http://schemas.openxmlformats.org/presentationml/2006/main">
  <p:tag name="KSO_WM_DIAGRAM_VIRTUALLY_FRAME" val="{&quot;height&quot;:200.7,&quot;left&quot;:102.95,&quot;top&quot;:39.8,&quot;width&quot;:124.4}"/>
</p:tagLst>
</file>

<file path=ppt/tags/tag24.xml><?xml version="1.0" encoding="utf-8"?>
<p:tagLst xmlns:p="http://schemas.openxmlformats.org/presentationml/2006/main">
  <p:tag name="KSO_WM_DIAGRAM_VIRTUALLY_FRAME" val="{&quot;height&quot;:200.7,&quot;left&quot;:102.95,&quot;top&quot;:39.8,&quot;width&quot;:124.4}"/>
</p:tagLst>
</file>

<file path=ppt/tags/tag25.xml><?xml version="1.0" encoding="utf-8"?>
<p:tagLst xmlns:p="http://schemas.openxmlformats.org/presentationml/2006/main">
  <p:tag name="KSO_WM_DIAGRAM_VIRTUALLY_FRAME" val="{&quot;height&quot;:200.7,&quot;left&quot;:102.95,&quot;top&quot;:39.8,&quot;width&quot;:124.4}"/>
</p:tagLst>
</file>

<file path=ppt/tags/tag26.xml><?xml version="1.0" encoding="utf-8"?>
<p:tagLst xmlns:p="http://schemas.openxmlformats.org/presentationml/2006/main">
  <p:tag name="KSO_WM_DIAGRAM_VIRTUALLY_FRAME" val="{&quot;height&quot;:200.7,&quot;left&quot;:102.95,&quot;top&quot;:39.8,&quot;width&quot;:124.4}"/>
</p:tagLst>
</file>

<file path=ppt/tags/tag27.xml><?xml version="1.0" encoding="utf-8"?>
<p:tagLst xmlns:p="http://schemas.openxmlformats.org/presentationml/2006/main">
  <p:tag name="KSO_WM_DIAGRAM_VIRTUALLY_FRAME" val="{&quot;height&quot;:200.7,&quot;left&quot;:102.95,&quot;top&quot;:39.8,&quot;width&quot;:124.4}"/>
</p:tagLst>
</file>

<file path=ppt/tags/tag28.xml><?xml version="1.0" encoding="utf-8"?>
<p:tagLst xmlns:p="http://schemas.openxmlformats.org/presentationml/2006/main">
  <p:tag name="KSO_WM_DIAGRAM_VIRTUALLY_FRAME" val="{&quot;height&quot;:200.7,&quot;left&quot;:102.95,&quot;top&quot;:39.8,&quot;width&quot;:124.4}"/>
</p:tagLst>
</file>

<file path=ppt/tags/tag29.xml><?xml version="1.0" encoding="utf-8"?>
<p:tagLst xmlns:p="http://schemas.openxmlformats.org/presentationml/2006/main">
  <p:tag name="KSO_WM_DIAGRAM_VIRTUALLY_FRAME" val="{&quot;height&quot;:200.7,&quot;left&quot;:102.95,&quot;top&quot;:39.8,&quot;width&quot;:124.4}"/>
</p:tagLst>
</file>

<file path=ppt/tags/tag3.xml><?xml version="1.0" encoding="utf-8"?>
<p:tagLst xmlns:p="http://schemas.openxmlformats.org/presentationml/2006/main">
  <p:tag name="KSO_WM_DIAGRAM_VIRTUALLY_FRAME" val="{&quot;height&quot;:200.7,&quot;left&quot;:102.95,&quot;top&quot;:39.8,&quot;width&quot;:124.4}"/>
</p:tagLst>
</file>

<file path=ppt/tags/tag30.xml><?xml version="1.0" encoding="utf-8"?>
<p:tagLst xmlns:p="http://schemas.openxmlformats.org/presentationml/2006/main">
  <p:tag name="KSO_WM_DIAGRAM_VIRTUALLY_FRAME" val="{&quot;height&quot;:200.7,&quot;left&quot;:102.95,&quot;top&quot;:39.8,&quot;width&quot;:124.4}"/>
</p:tagLst>
</file>

<file path=ppt/tags/tag31.xml><?xml version="1.0" encoding="utf-8"?>
<p:tagLst xmlns:p="http://schemas.openxmlformats.org/presentationml/2006/main">
  <p:tag name="KSO_WM_DIAGRAM_VIRTUALLY_FRAME" val="{&quot;height&quot;:200.7,&quot;left&quot;:102.95,&quot;top&quot;:39.8,&quot;width&quot;:124.4}"/>
</p:tagLst>
</file>

<file path=ppt/tags/tag32.xml><?xml version="1.0" encoding="utf-8"?>
<p:tagLst xmlns:p="http://schemas.openxmlformats.org/presentationml/2006/main">
  <p:tag name="KSO_WM_DIAGRAM_VIRTUALLY_FRAME" val="{&quot;height&quot;:200.7,&quot;left&quot;:102.95,&quot;top&quot;:39.8,&quot;width&quot;:124.4}"/>
</p:tagLst>
</file>

<file path=ppt/tags/tag33.xml><?xml version="1.0" encoding="utf-8"?>
<p:tagLst xmlns:p="http://schemas.openxmlformats.org/presentationml/2006/main">
  <p:tag name="KSO_WM_DIAGRAM_VIRTUALLY_FRAME" val="{&quot;height&quot;:200.7,&quot;left&quot;:102.95,&quot;top&quot;:39.8,&quot;width&quot;:124.4}"/>
</p:tagLst>
</file>

<file path=ppt/tags/tag34.xml><?xml version="1.0" encoding="utf-8"?>
<p:tagLst xmlns:p="http://schemas.openxmlformats.org/presentationml/2006/main">
  <p:tag name="KSO_WM_DIAGRAM_VIRTUALLY_FRAME" val="{&quot;height&quot;:200.7,&quot;left&quot;:102.95,&quot;top&quot;:39.8,&quot;width&quot;:124.4}"/>
</p:tagLst>
</file>

<file path=ppt/tags/tag35.xml><?xml version="1.0" encoding="utf-8"?>
<p:tagLst xmlns:p="http://schemas.openxmlformats.org/presentationml/2006/main">
  <p:tag name="KSO_WM_DIAGRAM_VIRTUALLY_FRAME" val="{&quot;height&quot;:200.7,&quot;left&quot;:102.95,&quot;top&quot;:39.8,&quot;width&quot;:124.4}"/>
</p:tagLst>
</file>

<file path=ppt/tags/tag36.xml><?xml version="1.0" encoding="utf-8"?>
<p:tagLst xmlns:p="http://schemas.openxmlformats.org/presentationml/2006/main">
  <p:tag name="KSO_WM_DIAGRAM_VIRTUALLY_FRAME" val="{&quot;height&quot;:200.7,&quot;left&quot;:102.95,&quot;top&quot;:39.8,&quot;width&quot;:124.4}"/>
</p:tagLst>
</file>

<file path=ppt/tags/tag37.xml><?xml version="1.0" encoding="utf-8"?>
<p:tagLst xmlns:p="http://schemas.openxmlformats.org/presentationml/2006/main">
  <p:tag name="KSO_WM_DIAGRAM_VIRTUALLY_FRAME" val="{&quot;height&quot;:200.7,&quot;left&quot;:102.95,&quot;top&quot;:39.8,&quot;width&quot;:124.4}"/>
</p:tagLst>
</file>

<file path=ppt/tags/tag38.xml><?xml version="1.0" encoding="utf-8"?>
<p:tagLst xmlns:p="http://schemas.openxmlformats.org/presentationml/2006/main">
  <p:tag name="KSO_WM_DIAGRAM_VIRTUALLY_FRAME" val="{&quot;height&quot;:200.7,&quot;left&quot;:102.95,&quot;top&quot;:39.8,&quot;width&quot;:124.4}"/>
</p:tagLst>
</file>

<file path=ppt/tags/tag39.xml><?xml version="1.0" encoding="utf-8"?>
<p:tagLst xmlns:p="http://schemas.openxmlformats.org/presentationml/2006/main">
  <p:tag name="KSO_WM_DIAGRAM_VIRTUALLY_FRAME" val="{&quot;height&quot;:200.7,&quot;left&quot;:102.95,&quot;top&quot;:39.8,&quot;width&quot;:124.4}"/>
</p:tagLst>
</file>

<file path=ppt/tags/tag4.xml><?xml version="1.0" encoding="utf-8"?>
<p:tagLst xmlns:p="http://schemas.openxmlformats.org/presentationml/2006/main">
  <p:tag name="KSO_WM_DIAGRAM_VIRTUALLY_FRAME" val="{&quot;height&quot;:200.7,&quot;left&quot;:102.95,&quot;top&quot;:39.8,&quot;width&quot;:124.4}"/>
</p:tagLst>
</file>

<file path=ppt/tags/tag40.xml><?xml version="1.0" encoding="utf-8"?>
<p:tagLst xmlns:p="http://schemas.openxmlformats.org/presentationml/2006/main">
  <p:tag name="KSO_WM_DIAGRAM_VIRTUALLY_FRAME" val="{&quot;height&quot;:200.7,&quot;left&quot;:102.95,&quot;top&quot;:39.8,&quot;width&quot;:124.4}"/>
</p:tagLst>
</file>

<file path=ppt/tags/tag41.xml><?xml version="1.0" encoding="utf-8"?>
<p:tagLst xmlns:p="http://schemas.openxmlformats.org/presentationml/2006/main">
  <p:tag name="KSO_WM_DIAGRAM_VIRTUALLY_FRAME" val="{&quot;height&quot;:200.7,&quot;left&quot;:102.95,&quot;top&quot;:39.8,&quot;width&quot;:124.4}"/>
</p:tagLst>
</file>

<file path=ppt/tags/tag42.xml><?xml version="1.0" encoding="utf-8"?>
<p:tagLst xmlns:p="http://schemas.openxmlformats.org/presentationml/2006/main">
  <p:tag name="KSO_WM_DIAGRAM_VIRTUALLY_FRAME" val="{&quot;height&quot;:200.7,&quot;left&quot;:102.95,&quot;top&quot;:39.8,&quot;width&quot;:124.4}"/>
</p:tagLst>
</file>

<file path=ppt/tags/tag43.xml><?xml version="1.0" encoding="utf-8"?>
<p:tagLst xmlns:p="http://schemas.openxmlformats.org/presentationml/2006/main">
  <p:tag name="KSO_WM_DIAGRAM_VIRTUALLY_FRAME" val="{&quot;height&quot;:200.7,&quot;left&quot;:102.95,&quot;top&quot;:39.8,&quot;width&quot;:124.4}"/>
</p:tagLst>
</file>

<file path=ppt/tags/tag44.xml><?xml version="1.0" encoding="utf-8"?>
<p:tagLst xmlns:p="http://schemas.openxmlformats.org/presentationml/2006/main">
  <p:tag name="KSO_WM_DIAGRAM_VIRTUALLY_FRAME" val="{&quot;height&quot;:200.7,&quot;left&quot;:102.95,&quot;top&quot;:39.8,&quot;width&quot;:124.4}"/>
</p:tagLst>
</file>

<file path=ppt/tags/tag45.xml><?xml version="1.0" encoding="utf-8"?>
<p:tagLst xmlns:p="http://schemas.openxmlformats.org/presentationml/2006/main">
  <p:tag name="KSO_WM_DIAGRAM_VIRTUALLY_FRAME" val="{&quot;height&quot;:200.7,&quot;left&quot;:102.95,&quot;top&quot;:39.8,&quot;width&quot;:124.4}"/>
</p:tagLst>
</file>

<file path=ppt/tags/tag46.xml><?xml version="1.0" encoding="utf-8"?>
<p:tagLst xmlns:p="http://schemas.openxmlformats.org/presentationml/2006/main">
  <p:tag name="KSO_WM_DIAGRAM_VIRTUALLY_FRAME" val="{&quot;height&quot;:200.7,&quot;left&quot;:102.95,&quot;top&quot;:39.8,&quot;width&quot;:124.4}"/>
</p:tagLst>
</file>

<file path=ppt/tags/tag47.xml><?xml version="1.0" encoding="utf-8"?>
<p:tagLst xmlns:p="http://schemas.openxmlformats.org/presentationml/2006/main">
  <p:tag name="KSO_WM_DIAGRAM_VIRTUALLY_FRAME" val="{&quot;height&quot;:200.7,&quot;left&quot;:102.95,&quot;top&quot;:39.8,&quot;width&quot;:124.4}"/>
</p:tagLst>
</file>

<file path=ppt/tags/tag48.xml><?xml version="1.0" encoding="utf-8"?>
<p:tagLst xmlns:p="http://schemas.openxmlformats.org/presentationml/2006/main">
  <p:tag name="KSO_WM_DIAGRAM_VIRTUALLY_FRAME" val="{&quot;height&quot;:200.7,&quot;left&quot;:102.95,&quot;top&quot;:39.8,&quot;width&quot;:124.4}"/>
</p:tagLst>
</file>

<file path=ppt/tags/tag49.xml><?xml version="1.0" encoding="utf-8"?>
<p:tagLst xmlns:p="http://schemas.openxmlformats.org/presentationml/2006/main">
  <p:tag name="KSO_WM_DIAGRAM_VIRTUALLY_FRAME" val="{&quot;height&quot;:200.7,&quot;left&quot;:102.95,&quot;top&quot;:39.8,&quot;width&quot;:124.4}"/>
</p:tagLst>
</file>

<file path=ppt/tags/tag5.xml><?xml version="1.0" encoding="utf-8"?>
<p:tagLst xmlns:p="http://schemas.openxmlformats.org/presentationml/2006/main">
  <p:tag name="KSO_WM_DIAGRAM_VIRTUALLY_FRAME" val="{&quot;height&quot;:200.7,&quot;left&quot;:102.95,&quot;top&quot;:39.8,&quot;width&quot;:124.4}"/>
</p:tagLst>
</file>

<file path=ppt/tags/tag50.xml><?xml version="1.0" encoding="utf-8"?>
<p:tagLst xmlns:p="http://schemas.openxmlformats.org/presentationml/2006/main">
  <p:tag name="KSO_WM_DIAGRAM_VIRTUALLY_FRAME" val="{&quot;height&quot;:200.7,&quot;left&quot;:102.95,&quot;top&quot;:39.8,&quot;width&quot;:124.4}"/>
</p:tagLst>
</file>

<file path=ppt/tags/tag51.xml><?xml version="1.0" encoding="utf-8"?>
<p:tagLst xmlns:p="http://schemas.openxmlformats.org/presentationml/2006/main">
  <p:tag name="KSO_WM_DIAGRAM_VIRTUALLY_FRAME" val="{&quot;height&quot;:200.7,&quot;left&quot;:102.95,&quot;top&quot;:39.8,&quot;width&quot;:124.4}"/>
</p:tagLst>
</file>

<file path=ppt/tags/tag52.xml><?xml version="1.0" encoding="utf-8"?>
<p:tagLst xmlns:p="http://schemas.openxmlformats.org/presentationml/2006/main">
  <p:tag name="KSO_WM_DIAGRAM_VIRTUALLY_FRAME" val="{&quot;height&quot;:200.7,&quot;left&quot;:102.95,&quot;top&quot;:39.8,&quot;width&quot;:124.4}"/>
</p:tagLst>
</file>

<file path=ppt/tags/tag53.xml><?xml version="1.0" encoding="utf-8"?>
<p:tagLst xmlns:p="http://schemas.openxmlformats.org/presentationml/2006/main">
  <p:tag name="KSO_WM_DIAGRAM_VIRTUALLY_FRAME" val="{&quot;height&quot;:200.7,&quot;left&quot;:102.95,&quot;top&quot;:39.8,&quot;width&quot;:124.4}"/>
</p:tagLst>
</file>

<file path=ppt/tags/tag54.xml><?xml version="1.0" encoding="utf-8"?>
<p:tagLst xmlns:p="http://schemas.openxmlformats.org/presentationml/2006/main">
  <p:tag name="KSO_WM_DIAGRAM_VIRTUALLY_FRAME" val="{&quot;height&quot;:200.7,&quot;left&quot;:102.95,&quot;top&quot;:39.8,&quot;width&quot;:124.4}"/>
</p:tagLst>
</file>

<file path=ppt/tags/tag55.xml><?xml version="1.0" encoding="utf-8"?>
<p:tagLst xmlns:p="http://schemas.openxmlformats.org/presentationml/2006/main">
  <p:tag name="KSO_WM_DIAGRAM_VIRTUALLY_FRAME" val="{&quot;height&quot;:200.7,&quot;left&quot;:102.95,&quot;top&quot;:39.8,&quot;width&quot;:124.4}"/>
</p:tagLst>
</file>

<file path=ppt/tags/tag56.xml><?xml version="1.0" encoding="utf-8"?>
<p:tagLst xmlns:p="http://schemas.openxmlformats.org/presentationml/2006/main">
  <p:tag name="KSO_WM_DIAGRAM_VIRTUALLY_FRAME" val="{&quot;height&quot;:200.7,&quot;left&quot;:102.95,&quot;top&quot;:39.8,&quot;width&quot;:124.4}"/>
</p:tagLst>
</file>

<file path=ppt/tags/tag57.xml><?xml version="1.0" encoding="utf-8"?>
<p:tagLst xmlns:p="http://schemas.openxmlformats.org/presentationml/2006/main">
  <p:tag name="KSO_WM_DIAGRAM_VIRTUALLY_FRAME" val="{&quot;height&quot;:200.7,&quot;left&quot;:102.95,&quot;top&quot;:39.8,&quot;width&quot;:124.4}"/>
</p:tagLst>
</file>

<file path=ppt/tags/tag58.xml><?xml version="1.0" encoding="utf-8"?>
<p:tagLst xmlns:p="http://schemas.openxmlformats.org/presentationml/2006/main">
  <p:tag name="KSO_WM_DIAGRAM_VIRTUALLY_FRAME" val="{&quot;height&quot;:200.7,&quot;left&quot;:102.95,&quot;top&quot;:39.8,&quot;width&quot;:124.4}"/>
</p:tagLst>
</file>

<file path=ppt/tags/tag59.xml><?xml version="1.0" encoding="utf-8"?>
<p:tagLst xmlns:p="http://schemas.openxmlformats.org/presentationml/2006/main">
  <p:tag name="KSO_WM_DIAGRAM_VIRTUALLY_FRAME" val="{&quot;height&quot;:200.7,&quot;left&quot;:102.95,&quot;top&quot;:39.8,&quot;width&quot;:124.4}"/>
</p:tagLst>
</file>

<file path=ppt/tags/tag6.xml><?xml version="1.0" encoding="utf-8"?>
<p:tagLst xmlns:p="http://schemas.openxmlformats.org/presentationml/2006/main">
  <p:tag name="KSO_WM_DIAGRAM_VIRTUALLY_FRAME" val="{&quot;height&quot;:200.7,&quot;left&quot;:102.95,&quot;top&quot;:39.8,&quot;width&quot;:124.4}"/>
</p:tagLst>
</file>

<file path=ppt/tags/tag60.xml><?xml version="1.0" encoding="utf-8"?>
<p:tagLst xmlns:p="http://schemas.openxmlformats.org/presentationml/2006/main">
  <p:tag name="KSO_WM_DIAGRAM_VIRTUALLY_FRAME" val="{&quot;height&quot;:200.7,&quot;left&quot;:102.95,&quot;top&quot;:39.8,&quot;width&quot;:124.4}"/>
</p:tagLst>
</file>

<file path=ppt/tags/tag61.xml><?xml version="1.0" encoding="utf-8"?>
<p:tagLst xmlns:p="http://schemas.openxmlformats.org/presentationml/2006/main">
  <p:tag name="KSO_WM_DIAGRAM_VIRTUALLY_FRAME" val="{&quot;height&quot;:200.7,&quot;left&quot;:102.95,&quot;top&quot;:39.8,&quot;width&quot;:124.4}"/>
</p:tagLst>
</file>

<file path=ppt/tags/tag62.xml><?xml version="1.0" encoding="utf-8"?>
<p:tagLst xmlns:p="http://schemas.openxmlformats.org/presentationml/2006/main">
  <p:tag name="KSO_WM_DIAGRAM_VIRTUALLY_FRAME" val="{&quot;height&quot;:200.7,&quot;left&quot;:102.95,&quot;top&quot;:39.8,&quot;width&quot;:124.4}"/>
</p:tagLst>
</file>

<file path=ppt/tags/tag63.xml><?xml version="1.0" encoding="utf-8"?>
<p:tagLst xmlns:p="http://schemas.openxmlformats.org/presentationml/2006/main">
  <p:tag name="KSO_WM_DIAGRAM_VIRTUALLY_FRAME" val="{&quot;height&quot;:200.7,&quot;left&quot;:102.95,&quot;top&quot;:39.8,&quot;width&quot;:124.4}"/>
</p:tagLst>
</file>

<file path=ppt/tags/tag64.xml><?xml version="1.0" encoding="utf-8"?>
<p:tagLst xmlns:p="http://schemas.openxmlformats.org/presentationml/2006/main">
  <p:tag name="KSO_WM_DIAGRAM_VIRTUALLY_FRAME" val="{&quot;height&quot;:200.7,&quot;left&quot;:102.95,&quot;top&quot;:39.8,&quot;width&quot;:124.4}"/>
</p:tagLst>
</file>

<file path=ppt/tags/tag65.xml><?xml version="1.0" encoding="utf-8"?>
<p:tagLst xmlns:p="http://schemas.openxmlformats.org/presentationml/2006/main">
  <p:tag name="KSO_WM_DIAGRAM_VIRTUALLY_FRAME" val="{&quot;height&quot;:200.7,&quot;left&quot;:102.95,&quot;top&quot;:39.8,&quot;width&quot;:124.4}"/>
</p:tagLst>
</file>

<file path=ppt/tags/tag66.xml><?xml version="1.0" encoding="utf-8"?>
<p:tagLst xmlns:p="http://schemas.openxmlformats.org/presentationml/2006/main">
  <p:tag name="KSO_WM_DIAGRAM_VIRTUALLY_FRAME" val="{&quot;height&quot;:200.7,&quot;left&quot;:102.95,&quot;top&quot;:39.8,&quot;width&quot;:124.4}"/>
</p:tagLst>
</file>

<file path=ppt/tags/tag67.xml><?xml version="1.0" encoding="utf-8"?>
<p:tagLst xmlns:p="http://schemas.openxmlformats.org/presentationml/2006/main">
  <p:tag name="KSO_WM_DIAGRAM_VIRTUALLY_FRAME" val="{&quot;height&quot;:200.7,&quot;left&quot;:102.95,&quot;top&quot;:39.8,&quot;width&quot;:124.4}"/>
</p:tagLst>
</file>

<file path=ppt/tags/tag68.xml><?xml version="1.0" encoding="utf-8"?>
<p:tagLst xmlns:p="http://schemas.openxmlformats.org/presentationml/2006/main">
  <p:tag name="KSO_WM_DIAGRAM_VIRTUALLY_FRAME" val="{&quot;height&quot;:200.7,&quot;left&quot;:102.95,&quot;top&quot;:39.8,&quot;width&quot;:124.4}"/>
</p:tagLst>
</file>

<file path=ppt/tags/tag69.xml><?xml version="1.0" encoding="utf-8"?>
<p:tagLst xmlns:p="http://schemas.openxmlformats.org/presentationml/2006/main">
  <p:tag name="KSO_WM_DIAGRAM_VIRTUALLY_FRAME" val="{&quot;height&quot;:200.7,&quot;left&quot;:102.95,&quot;top&quot;:39.8,&quot;width&quot;:124.4}"/>
</p:tagLst>
</file>

<file path=ppt/tags/tag7.xml><?xml version="1.0" encoding="utf-8"?>
<p:tagLst xmlns:p="http://schemas.openxmlformats.org/presentationml/2006/main">
  <p:tag name="KSO_WM_DIAGRAM_VIRTUALLY_FRAME" val="{&quot;height&quot;:200.7,&quot;left&quot;:102.95,&quot;top&quot;:39.8,&quot;width&quot;:124.4}"/>
</p:tagLst>
</file>

<file path=ppt/tags/tag70.xml><?xml version="1.0" encoding="utf-8"?>
<p:tagLst xmlns:p="http://schemas.openxmlformats.org/presentationml/2006/main">
  <p:tag name="KSO_WM_DIAGRAM_VIRTUALLY_FRAME" val="{&quot;height&quot;:200.7,&quot;left&quot;:102.95,&quot;top&quot;:39.8,&quot;width&quot;:124.4}"/>
</p:tagLst>
</file>

<file path=ppt/tags/tag71.xml><?xml version="1.0" encoding="utf-8"?>
<p:tagLst xmlns:p="http://schemas.openxmlformats.org/presentationml/2006/main">
  <p:tag name="KSO_WM_DIAGRAM_VIRTUALLY_FRAME" val="{&quot;height&quot;:200.7,&quot;left&quot;:102.95,&quot;top&quot;:39.8,&quot;width&quot;:124.4}"/>
</p:tagLst>
</file>

<file path=ppt/tags/tag72.xml><?xml version="1.0" encoding="utf-8"?>
<p:tagLst xmlns:p="http://schemas.openxmlformats.org/presentationml/2006/main">
  <p:tag name="KSO_WM_DIAGRAM_VIRTUALLY_FRAME" val="{&quot;height&quot;:200.7,&quot;left&quot;:102.95,&quot;top&quot;:39.8,&quot;width&quot;:124.4}"/>
</p:tagLst>
</file>

<file path=ppt/tags/tag73.xml><?xml version="1.0" encoding="utf-8"?>
<p:tagLst xmlns:p="http://schemas.openxmlformats.org/presentationml/2006/main">
  <p:tag name="KSO_WM_DIAGRAM_VIRTUALLY_FRAME" val="{&quot;height&quot;:200.7,&quot;left&quot;:102.95,&quot;top&quot;:39.8,&quot;width&quot;:124.4}"/>
</p:tagLst>
</file>

<file path=ppt/tags/tag74.xml><?xml version="1.0" encoding="utf-8"?>
<p:tagLst xmlns:p="http://schemas.openxmlformats.org/presentationml/2006/main">
  <p:tag name="KSO_WM_DIAGRAM_VIRTUALLY_FRAME" val="{&quot;height&quot;:200.7,&quot;left&quot;:102.95,&quot;top&quot;:39.8,&quot;width&quot;:124.4}"/>
</p:tagLst>
</file>

<file path=ppt/tags/tag75.xml><?xml version="1.0" encoding="utf-8"?>
<p:tagLst xmlns:p="http://schemas.openxmlformats.org/presentationml/2006/main">
  <p:tag name="KSO_WM_DIAGRAM_VIRTUALLY_FRAME" val="{&quot;height&quot;:200.7,&quot;left&quot;:102.95,&quot;top&quot;:39.8,&quot;width&quot;:124.4}"/>
</p:tagLst>
</file>

<file path=ppt/tags/tag76.xml><?xml version="1.0" encoding="utf-8"?>
<p:tagLst xmlns:p="http://schemas.openxmlformats.org/presentationml/2006/main">
  <p:tag name="KSO_WM_DIAGRAM_VIRTUALLY_FRAME" val="{&quot;height&quot;:200.7,&quot;left&quot;:102.95,&quot;top&quot;:39.8,&quot;width&quot;:124.4}"/>
</p:tagLst>
</file>

<file path=ppt/tags/tag77.xml><?xml version="1.0" encoding="utf-8"?>
<p:tagLst xmlns:p="http://schemas.openxmlformats.org/presentationml/2006/main">
  <p:tag name="KSO_WM_DIAGRAM_VIRTUALLY_FRAME" val="{&quot;height&quot;:200.7,&quot;left&quot;:102.95,&quot;top&quot;:39.8,&quot;width&quot;:124.4}"/>
</p:tagLst>
</file>

<file path=ppt/tags/tag78.xml><?xml version="1.0" encoding="utf-8"?>
<p:tagLst xmlns:p="http://schemas.openxmlformats.org/presentationml/2006/main">
  <p:tag name="KSO_WM_DIAGRAM_VIRTUALLY_FRAME" val="{&quot;height&quot;:200.7,&quot;left&quot;:102.95,&quot;top&quot;:39.8,&quot;width&quot;:124.4}"/>
</p:tagLst>
</file>

<file path=ppt/tags/tag79.xml><?xml version="1.0" encoding="utf-8"?>
<p:tagLst xmlns:p="http://schemas.openxmlformats.org/presentationml/2006/main">
  <p:tag name="KSO_WM_DIAGRAM_VIRTUALLY_FRAME" val="{&quot;height&quot;:200.7,&quot;left&quot;:102.95,&quot;top&quot;:39.8,&quot;width&quot;:124.4}"/>
</p:tagLst>
</file>

<file path=ppt/tags/tag8.xml><?xml version="1.0" encoding="utf-8"?>
<p:tagLst xmlns:p="http://schemas.openxmlformats.org/presentationml/2006/main">
  <p:tag name="KSO_WM_DIAGRAM_VIRTUALLY_FRAME" val="{&quot;height&quot;:200.7,&quot;left&quot;:102.95,&quot;top&quot;:39.8,&quot;width&quot;:124.4}"/>
</p:tagLst>
</file>

<file path=ppt/tags/tag80.xml><?xml version="1.0" encoding="utf-8"?>
<p:tagLst xmlns:p="http://schemas.openxmlformats.org/presentationml/2006/main">
  <p:tag name="KSO_WM_DIAGRAM_VIRTUALLY_FRAME" val="{&quot;height&quot;:200.7,&quot;left&quot;:102.95,&quot;top&quot;:39.8,&quot;width&quot;:124.4}"/>
</p:tagLst>
</file>

<file path=ppt/tags/tag81.xml><?xml version="1.0" encoding="utf-8"?>
<p:tagLst xmlns:p="http://schemas.openxmlformats.org/presentationml/2006/main">
  <p:tag name="KSO_WM_DIAGRAM_VIRTUALLY_FRAME" val="{&quot;height&quot;:200.7,&quot;left&quot;:102.95,&quot;top&quot;:39.8,&quot;width&quot;:124.4}"/>
</p:tagLst>
</file>

<file path=ppt/tags/tag82.xml><?xml version="1.0" encoding="utf-8"?>
<p:tagLst xmlns:p="http://schemas.openxmlformats.org/presentationml/2006/main">
  <p:tag name="KSO_WM_DIAGRAM_VIRTUALLY_FRAME" val="{&quot;height&quot;:200.7,&quot;left&quot;:102.95,&quot;top&quot;:39.8,&quot;width&quot;:124.4}"/>
</p:tagLst>
</file>

<file path=ppt/tags/tag83.xml><?xml version="1.0" encoding="utf-8"?>
<p:tagLst xmlns:p="http://schemas.openxmlformats.org/presentationml/2006/main">
  <p:tag name="KSO_WM_DIAGRAM_VIRTUALLY_FRAME" val="{&quot;height&quot;:200.7,&quot;left&quot;:102.95,&quot;top&quot;:39.8,&quot;width&quot;:124.4}"/>
</p:tagLst>
</file>

<file path=ppt/tags/tag84.xml><?xml version="1.0" encoding="utf-8"?>
<p:tagLst xmlns:p="http://schemas.openxmlformats.org/presentationml/2006/main">
  <p:tag name="KSO_WM_DIAGRAM_VIRTUALLY_FRAME" val="{&quot;height&quot;:200.7,&quot;left&quot;:102.95,&quot;top&quot;:39.8,&quot;width&quot;:124.4}"/>
</p:tagLst>
</file>

<file path=ppt/tags/tag85.xml><?xml version="1.0" encoding="utf-8"?>
<p:tagLst xmlns:p="http://schemas.openxmlformats.org/presentationml/2006/main">
  <p:tag name="KSO_WM_DIAGRAM_VIRTUALLY_FRAME" val="{&quot;height&quot;:200.7,&quot;left&quot;:102.95,&quot;top&quot;:39.8,&quot;width&quot;:124.4}"/>
</p:tagLst>
</file>

<file path=ppt/tags/tag86.xml><?xml version="1.0" encoding="utf-8"?>
<p:tagLst xmlns:p="http://schemas.openxmlformats.org/presentationml/2006/main">
  <p:tag name="KSO_WM_DIAGRAM_VIRTUALLY_FRAME" val="{&quot;height&quot;:200.7,&quot;left&quot;:102.95,&quot;top&quot;:39.8,&quot;width&quot;:124.4}"/>
</p:tagLst>
</file>

<file path=ppt/tags/tag87.xml><?xml version="1.0" encoding="utf-8"?>
<p:tagLst xmlns:p="http://schemas.openxmlformats.org/presentationml/2006/main">
  <p:tag name="ISLIDE.GUIDESSETTING" val="{&quot;Id&quot;:&quot;0a83d323-6233-4d54-9a1d-c468a00db9c3&quot;,&quot;Name&quot;:&quot;非磁吸说明书&quot;,&quot;Kind&quot;:1,&quot;OldGuidesSetting&quot;:{&quot;HeaderHeight&quot;:5.0,&quot;FooterHeight&quot;:5.0,&quot;SideMargin&quot;:5.0,&quot;TopMargin&quot;:0.0,&quot;BottomMargin&quot;:0.0,&quot;IntervalMargin&quot;:1.0}}"/>
  <p:tag name="commondata" val="eyJoZGlkIjoiZGQ3MzQ1Mzg4OWUyY2MwMDc0ZmM1NTRhN2Q1ZjJiZTUifQ=="/>
</p:tagLst>
</file>

<file path=ppt/tags/tag9.xml><?xml version="1.0" encoding="utf-8"?>
<p:tagLst xmlns:p="http://schemas.openxmlformats.org/presentationml/2006/main">
  <p:tag name="KSO_WM_DIAGRAM_VIRTUALLY_FRAME" val="{&quot;height&quot;:200.7,&quot;left&quot;:102.95,&quot;top&quot;:39.8,&quot;width&quot;:124.4}"/>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12167</Words>
  <Application>WPS 演示</Application>
  <PresentationFormat>自定义</PresentationFormat>
  <Paragraphs>934</Paragraphs>
  <Slides>16</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16</vt:i4>
      </vt:variant>
    </vt:vector>
  </HeadingPairs>
  <TitlesOfParts>
    <vt:vector size="30" baseType="lpstr">
      <vt:lpstr>Arial</vt:lpstr>
      <vt:lpstr>宋体</vt:lpstr>
      <vt:lpstr>Wingdings</vt:lpstr>
      <vt:lpstr>HarmonyOS Sans SC Medium</vt:lpstr>
      <vt:lpstr>Monument Extended Ultrabold</vt:lpstr>
      <vt:lpstr>HarmonyOS Sans SC Black</vt:lpstr>
      <vt:lpstr>HarmonyOS Sans SC</vt:lpstr>
      <vt:lpstr>微软雅黑</vt:lpstr>
      <vt:lpstr>Arial Unicode MS</vt:lpstr>
      <vt:lpstr>Calibri</vt:lpstr>
      <vt:lpstr>等线</vt:lpstr>
      <vt:lpstr>Yu Gothic</vt:lpstr>
      <vt:lpstr>HarmonyOS Sans SC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大漠孤烟</dc:creator>
  <cp:lastModifiedBy>杨桃</cp:lastModifiedBy>
  <cp:revision>205</cp:revision>
  <dcterms:created xsi:type="dcterms:W3CDTF">2026-01-19T08:46:00Z</dcterms:created>
  <dcterms:modified xsi:type="dcterms:W3CDTF">2026-07-07T09:43:09Z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3A466E1FA6A94FB58BE44567E6918363_13</vt:lpwstr>
  </property>
</Properties>
</file>